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4"/>
  </p:sldMasterIdLst>
  <p:notesMasterIdLst>
    <p:notesMasterId r:id="rId33"/>
  </p:notesMasterIdLst>
  <p:handoutMasterIdLst>
    <p:handoutMasterId r:id="rId34"/>
  </p:handoutMasterIdLst>
  <p:sldIdLst>
    <p:sldId id="390" r:id="rId5"/>
    <p:sldId id="621" r:id="rId6"/>
    <p:sldId id="623" r:id="rId7"/>
    <p:sldId id="625" r:id="rId8"/>
    <p:sldId id="624" r:id="rId9"/>
    <p:sldId id="626" r:id="rId10"/>
    <p:sldId id="627" r:id="rId11"/>
    <p:sldId id="628" r:id="rId12"/>
    <p:sldId id="629" r:id="rId13"/>
    <p:sldId id="630" r:id="rId14"/>
    <p:sldId id="631" r:id="rId15"/>
    <p:sldId id="639" r:id="rId16"/>
    <p:sldId id="632" r:id="rId17"/>
    <p:sldId id="633" r:id="rId18"/>
    <p:sldId id="640" r:id="rId19"/>
    <p:sldId id="635" r:id="rId20"/>
    <p:sldId id="641" r:id="rId21"/>
    <p:sldId id="636" r:id="rId22"/>
    <p:sldId id="642" r:id="rId23"/>
    <p:sldId id="643" r:id="rId24"/>
    <p:sldId id="644" r:id="rId25"/>
    <p:sldId id="637" r:id="rId26"/>
    <p:sldId id="638" r:id="rId27"/>
    <p:sldId id="646" r:id="rId28"/>
    <p:sldId id="647" r:id="rId29"/>
    <p:sldId id="648" r:id="rId30"/>
    <p:sldId id="645" r:id="rId31"/>
    <p:sldId id="392" r:id="rId32"/>
  </p:sldIdLst>
  <p:sldSz cx="9144000" cy="6858000" type="screen4x3"/>
  <p:notesSz cx="6797675" cy="9926638"/>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9pPr>
  </p:defaultTextStyle>
  <p:extLst>
    <p:ext uri="{EFAFB233-063F-42B5-8137-9DF3F51BA10A}">
      <p15:sldGuideLst xmlns:p15="http://schemas.microsoft.com/office/powerpoint/2012/main">
        <p15:guide id="1" orient="horz" pos="3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2761"/>
    <a:srgbClr val="19B861"/>
    <a:srgbClr val="DBEEF4"/>
    <a:srgbClr val="DE3210"/>
    <a:srgbClr val="AFABAB"/>
    <a:srgbClr val="CA2B2F"/>
    <a:srgbClr val="C92B30"/>
    <a:srgbClr val="A78138"/>
    <a:srgbClr val="FFFFFF"/>
    <a:srgbClr val="003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D8C0F5-EB86-461D-8F37-D197D7ABA48B}" v="23" dt="2025-01-15T17:44:10.575"/>
    <p1510:client id="{3692DABF-9D90-4228-8D3F-2BED0E0F9A8C}" v="2" dt="2025-01-15T12:54:37.130"/>
    <p1510:client id="{476B94AB-D19B-47DD-B239-F197A663DD22}" v="103" dt="2025-01-15T16:18:51.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83022" autoAdjust="0"/>
  </p:normalViewPr>
  <p:slideViewPr>
    <p:cSldViewPr snapToGrid="0">
      <p:cViewPr varScale="1">
        <p:scale>
          <a:sx n="99" d="100"/>
          <a:sy n="99" d="100"/>
        </p:scale>
        <p:origin x="896" y="176"/>
      </p:cViewPr>
      <p:guideLst>
        <p:guide orient="horz" pos="3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ngzong Li" userId="9bdc67c7f26cb1a6" providerId="LiveId" clId="{3692DABF-9D90-4228-8D3F-2BED0E0F9A8C}"/>
    <pc:docChg chg="delSld modSld">
      <pc:chgData name="Hongzong Li" userId="9bdc67c7f26cb1a6" providerId="LiveId" clId="{3692DABF-9D90-4228-8D3F-2BED0E0F9A8C}" dt="2025-01-15T12:54:42.041" v="2" actId="47"/>
      <pc:docMkLst>
        <pc:docMk/>
      </pc:docMkLst>
      <pc:sldChg chg="delSp">
        <pc:chgData name="Hongzong Li" userId="9bdc67c7f26cb1a6" providerId="LiveId" clId="{3692DABF-9D90-4228-8D3F-2BED0E0F9A8C}" dt="2025-01-15T12:54:37.130" v="1" actId="478"/>
        <pc:sldMkLst>
          <pc:docMk/>
          <pc:sldMk cId="1261810409" sldId="621"/>
        </pc:sldMkLst>
        <pc:spChg chg="del">
          <ac:chgData name="Hongzong Li" userId="9bdc67c7f26cb1a6" providerId="LiveId" clId="{3692DABF-9D90-4228-8D3F-2BED0E0F9A8C}" dt="2025-01-15T12:54:36.433" v="0" actId="478"/>
          <ac:spMkLst>
            <pc:docMk/>
            <pc:sldMk cId="1261810409" sldId="621"/>
            <ac:spMk id="7" creationId="{ED13296A-FD76-8168-9291-732E3DD62248}"/>
          </ac:spMkLst>
        </pc:spChg>
        <pc:spChg chg="del">
          <ac:chgData name="Hongzong Li" userId="9bdc67c7f26cb1a6" providerId="LiveId" clId="{3692DABF-9D90-4228-8D3F-2BED0E0F9A8C}" dt="2025-01-15T12:54:36.433" v="0" actId="478"/>
          <ac:spMkLst>
            <pc:docMk/>
            <pc:sldMk cId="1261810409" sldId="621"/>
            <ac:spMk id="9" creationId="{1F8075F9-7EB7-88AC-2E85-7C4077B4E26C}"/>
          </ac:spMkLst>
        </pc:spChg>
        <pc:picChg chg="del">
          <ac:chgData name="Hongzong Li" userId="9bdc67c7f26cb1a6" providerId="LiveId" clId="{3692DABF-9D90-4228-8D3F-2BED0E0F9A8C}" dt="2025-01-15T12:54:37.130" v="1" actId="478"/>
          <ac:picMkLst>
            <pc:docMk/>
            <pc:sldMk cId="1261810409" sldId="621"/>
            <ac:picMk id="5122" creationId="{8BAB445B-DE10-2FA7-33A3-98B508AB766C}"/>
          </ac:picMkLst>
        </pc:picChg>
        <pc:picChg chg="del">
          <ac:chgData name="Hongzong Li" userId="9bdc67c7f26cb1a6" providerId="LiveId" clId="{3692DABF-9D90-4228-8D3F-2BED0E0F9A8C}" dt="2025-01-15T12:54:36.433" v="0" actId="478"/>
          <ac:picMkLst>
            <pc:docMk/>
            <pc:sldMk cId="1261810409" sldId="621"/>
            <ac:picMk id="5124" creationId="{47DA0D3E-726C-DFCE-8AE8-565812B885FF}"/>
          </ac:picMkLst>
        </pc:picChg>
      </pc:sldChg>
      <pc:sldChg chg="del">
        <pc:chgData name="Hongzong Li" userId="9bdc67c7f26cb1a6" providerId="LiveId" clId="{3692DABF-9D90-4228-8D3F-2BED0E0F9A8C}" dt="2025-01-15T12:54:42.041" v="2" actId="47"/>
        <pc:sldMkLst>
          <pc:docMk/>
          <pc:sldMk cId="2671058366" sldId="631"/>
        </pc:sldMkLst>
      </pc:sldChg>
      <pc:sldChg chg="del">
        <pc:chgData name="Hongzong Li" userId="9bdc67c7f26cb1a6" providerId="LiveId" clId="{3692DABF-9D90-4228-8D3F-2BED0E0F9A8C}" dt="2025-01-15T12:54:42.041" v="2" actId="47"/>
        <pc:sldMkLst>
          <pc:docMk/>
          <pc:sldMk cId="4150836263" sldId="658"/>
        </pc:sldMkLst>
      </pc:sldChg>
      <pc:sldChg chg="del">
        <pc:chgData name="Hongzong Li" userId="9bdc67c7f26cb1a6" providerId="LiveId" clId="{3692DABF-9D90-4228-8D3F-2BED0E0F9A8C}" dt="2025-01-15T12:54:42.041" v="2" actId="47"/>
        <pc:sldMkLst>
          <pc:docMk/>
          <pc:sldMk cId="280363987" sldId="659"/>
        </pc:sldMkLst>
      </pc:sldChg>
      <pc:sldChg chg="del">
        <pc:chgData name="Hongzong Li" userId="9bdc67c7f26cb1a6" providerId="LiveId" clId="{3692DABF-9D90-4228-8D3F-2BED0E0F9A8C}" dt="2025-01-15T12:54:42.041" v="2" actId="47"/>
        <pc:sldMkLst>
          <pc:docMk/>
          <pc:sldMk cId="1050721172" sldId="660"/>
        </pc:sldMkLst>
      </pc:sldChg>
      <pc:sldChg chg="del">
        <pc:chgData name="Hongzong Li" userId="9bdc67c7f26cb1a6" providerId="LiveId" clId="{3692DABF-9D90-4228-8D3F-2BED0E0F9A8C}" dt="2025-01-15T12:54:42.041" v="2" actId="47"/>
        <pc:sldMkLst>
          <pc:docMk/>
          <pc:sldMk cId="2824916999" sldId="661"/>
        </pc:sldMkLst>
      </pc:sldChg>
      <pc:sldChg chg="del">
        <pc:chgData name="Hongzong Li" userId="9bdc67c7f26cb1a6" providerId="LiveId" clId="{3692DABF-9D90-4228-8D3F-2BED0E0F9A8C}" dt="2025-01-15T12:54:42.041" v="2" actId="47"/>
        <pc:sldMkLst>
          <pc:docMk/>
          <pc:sldMk cId="2281915960" sldId="662"/>
        </pc:sldMkLst>
      </pc:sldChg>
      <pc:sldChg chg="del">
        <pc:chgData name="Hongzong Li" userId="9bdc67c7f26cb1a6" providerId="LiveId" clId="{3692DABF-9D90-4228-8D3F-2BED0E0F9A8C}" dt="2025-01-15T12:54:42.041" v="2" actId="47"/>
        <pc:sldMkLst>
          <pc:docMk/>
          <pc:sldMk cId="3587308140" sldId="663"/>
        </pc:sldMkLst>
      </pc:sldChg>
      <pc:sldChg chg="del">
        <pc:chgData name="Hongzong Li" userId="9bdc67c7f26cb1a6" providerId="LiveId" clId="{3692DABF-9D90-4228-8D3F-2BED0E0F9A8C}" dt="2025-01-15T12:54:42.041" v="2" actId="47"/>
        <pc:sldMkLst>
          <pc:docMk/>
          <pc:sldMk cId="2709935454" sldId="664"/>
        </pc:sldMkLst>
      </pc:sldChg>
      <pc:sldChg chg="del">
        <pc:chgData name="Hongzong Li" userId="9bdc67c7f26cb1a6" providerId="LiveId" clId="{3692DABF-9D90-4228-8D3F-2BED0E0F9A8C}" dt="2025-01-15T12:54:42.041" v="2" actId="47"/>
        <pc:sldMkLst>
          <pc:docMk/>
          <pc:sldMk cId="432758778" sldId="665"/>
        </pc:sldMkLst>
      </pc:sldChg>
      <pc:sldChg chg="del">
        <pc:chgData name="Hongzong Li" userId="9bdc67c7f26cb1a6" providerId="LiveId" clId="{3692DABF-9D90-4228-8D3F-2BED0E0F9A8C}" dt="2025-01-15T12:54:42.041" v="2" actId="47"/>
        <pc:sldMkLst>
          <pc:docMk/>
          <pc:sldMk cId="2752785219" sldId="666"/>
        </pc:sldMkLst>
      </pc:sldChg>
      <pc:sldChg chg="del">
        <pc:chgData name="Hongzong Li" userId="9bdc67c7f26cb1a6" providerId="LiveId" clId="{3692DABF-9D90-4228-8D3F-2BED0E0F9A8C}" dt="2025-01-15T12:54:42.041" v="2" actId="47"/>
        <pc:sldMkLst>
          <pc:docMk/>
          <pc:sldMk cId="2853329529" sldId="667"/>
        </pc:sldMkLst>
      </pc:sldChg>
      <pc:sldChg chg="del">
        <pc:chgData name="Hongzong Li" userId="9bdc67c7f26cb1a6" providerId="LiveId" clId="{3692DABF-9D90-4228-8D3F-2BED0E0F9A8C}" dt="2025-01-15T12:54:42.041" v="2" actId="47"/>
        <pc:sldMkLst>
          <pc:docMk/>
          <pc:sldMk cId="2826498682" sldId="668"/>
        </pc:sldMkLst>
      </pc:sldChg>
      <pc:sldChg chg="del">
        <pc:chgData name="Hongzong Li" userId="9bdc67c7f26cb1a6" providerId="LiveId" clId="{3692DABF-9D90-4228-8D3F-2BED0E0F9A8C}" dt="2025-01-15T12:54:42.041" v="2" actId="47"/>
        <pc:sldMkLst>
          <pc:docMk/>
          <pc:sldMk cId="1898400193" sldId="669"/>
        </pc:sldMkLst>
      </pc:sldChg>
      <pc:sldChg chg="del">
        <pc:chgData name="Hongzong Li" userId="9bdc67c7f26cb1a6" providerId="LiveId" clId="{3692DABF-9D90-4228-8D3F-2BED0E0F9A8C}" dt="2025-01-15T12:54:42.041" v="2" actId="47"/>
        <pc:sldMkLst>
          <pc:docMk/>
          <pc:sldMk cId="304319722" sldId="670"/>
        </pc:sldMkLst>
      </pc:sldChg>
      <pc:sldChg chg="del">
        <pc:chgData name="Hongzong Li" userId="9bdc67c7f26cb1a6" providerId="LiveId" clId="{3692DABF-9D90-4228-8D3F-2BED0E0F9A8C}" dt="2025-01-15T12:54:42.041" v="2" actId="47"/>
        <pc:sldMkLst>
          <pc:docMk/>
          <pc:sldMk cId="1817694660" sldId="671"/>
        </pc:sldMkLst>
      </pc:sldChg>
      <pc:sldChg chg="del">
        <pc:chgData name="Hongzong Li" userId="9bdc67c7f26cb1a6" providerId="LiveId" clId="{3692DABF-9D90-4228-8D3F-2BED0E0F9A8C}" dt="2025-01-15T12:54:42.041" v="2" actId="47"/>
        <pc:sldMkLst>
          <pc:docMk/>
          <pc:sldMk cId="2788587020" sldId="672"/>
        </pc:sldMkLst>
      </pc:sldChg>
      <pc:sldChg chg="del">
        <pc:chgData name="Hongzong Li" userId="9bdc67c7f26cb1a6" providerId="LiveId" clId="{3692DABF-9D90-4228-8D3F-2BED0E0F9A8C}" dt="2025-01-15T12:54:42.041" v="2" actId="47"/>
        <pc:sldMkLst>
          <pc:docMk/>
          <pc:sldMk cId="256473223" sldId="673"/>
        </pc:sldMkLst>
      </pc:sldChg>
      <pc:sldChg chg="del">
        <pc:chgData name="Hongzong Li" userId="9bdc67c7f26cb1a6" providerId="LiveId" clId="{3692DABF-9D90-4228-8D3F-2BED0E0F9A8C}" dt="2025-01-15T12:54:42.041" v="2" actId="47"/>
        <pc:sldMkLst>
          <pc:docMk/>
          <pc:sldMk cId="2424154648" sldId="674"/>
        </pc:sldMkLst>
      </pc:sldChg>
      <pc:sldChg chg="del">
        <pc:chgData name="Hongzong Li" userId="9bdc67c7f26cb1a6" providerId="LiveId" clId="{3692DABF-9D90-4228-8D3F-2BED0E0F9A8C}" dt="2025-01-15T12:54:42.041" v="2" actId="47"/>
        <pc:sldMkLst>
          <pc:docMk/>
          <pc:sldMk cId="3143782611" sldId="675"/>
        </pc:sldMkLst>
      </pc:sldChg>
      <pc:sldChg chg="del">
        <pc:chgData name="Hongzong Li" userId="9bdc67c7f26cb1a6" providerId="LiveId" clId="{3692DABF-9D90-4228-8D3F-2BED0E0F9A8C}" dt="2025-01-15T12:54:42.041" v="2" actId="47"/>
        <pc:sldMkLst>
          <pc:docMk/>
          <pc:sldMk cId="3043099647" sldId="676"/>
        </pc:sldMkLst>
      </pc:sldChg>
    </pc:docChg>
  </pc:docChgLst>
  <pc:docChgLst>
    <pc:chgData name="LI Hongzong" userId="ac49958b-b655-4fa4-b837-6f946156a7c8" providerId="ADAL" clId="{1EA6D1CF-7BCF-43C9-ACBA-F551AFF49D51}"/>
    <pc:docChg chg="undo redo custSel addSld delSld modSld sldOrd">
      <pc:chgData name="LI Hongzong" userId="ac49958b-b655-4fa4-b837-6f946156a7c8" providerId="ADAL" clId="{1EA6D1CF-7BCF-43C9-ACBA-F551AFF49D51}" dt="2024-03-29T10:25:48.488" v="8447" actId="1076"/>
      <pc:docMkLst>
        <pc:docMk/>
      </pc:docMkLst>
      <pc:sldChg chg="delSp add del mod ord">
        <pc:chgData name="LI Hongzong" userId="ac49958b-b655-4fa4-b837-6f946156a7c8" providerId="ADAL" clId="{1EA6D1CF-7BCF-43C9-ACBA-F551AFF49D51}" dt="2024-03-22T09:12:57.424" v="370" actId="47"/>
        <pc:sldMkLst>
          <pc:docMk/>
          <pc:sldMk cId="1416458387" sldId="296"/>
        </pc:sldMkLst>
      </pc:sldChg>
      <pc:sldChg chg="delSp modSp del mod ord">
        <pc:chgData name="LI Hongzong" userId="ac49958b-b655-4fa4-b837-6f946156a7c8" providerId="ADAL" clId="{1EA6D1CF-7BCF-43C9-ACBA-F551AFF49D51}" dt="2024-03-22T09:07:38.607" v="288" actId="47"/>
        <pc:sldMkLst>
          <pc:docMk/>
          <pc:sldMk cId="2529623542" sldId="303"/>
        </pc:sldMkLst>
      </pc:sldChg>
      <pc:sldChg chg="del ord">
        <pc:chgData name="LI Hongzong" userId="ac49958b-b655-4fa4-b837-6f946156a7c8" providerId="ADAL" clId="{1EA6D1CF-7BCF-43C9-ACBA-F551AFF49D51}" dt="2024-03-22T09:12:26.550" v="362" actId="47"/>
        <pc:sldMkLst>
          <pc:docMk/>
          <pc:sldMk cId="2110830549" sldId="304"/>
        </pc:sldMkLst>
      </pc:sldChg>
      <pc:sldChg chg="del ord">
        <pc:chgData name="LI Hongzong" userId="ac49958b-b655-4fa4-b837-6f946156a7c8" providerId="ADAL" clId="{1EA6D1CF-7BCF-43C9-ACBA-F551AFF49D51}" dt="2024-03-22T09:12:35.039" v="363" actId="47"/>
        <pc:sldMkLst>
          <pc:docMk/>
          <pc:sldMk cId="2919791748" sldId="305"/>
        </pc:sldMkLst>
      </pc:sldChg>
      <pc:sldChg chg="addSp delSp add del mod ord">
        <pc:chgData name="LI Hongzong" userId="ac49958b-b655-4fa4-b837-6f946156a7c8" providerId="ADAL" clId="{1EA6D1CF-7BCF-43C9-ACBA-F551AFF49D51}" dt="2024-03-22T09:09:40.304" v="328" actId="47"/>
        <pc:sldMkLst>
          <pc:docMk/>
          <pc:sldMk cId="2894411307" sldId="307"/>
        </pc:sldMkLst>
      </pc:sldChg>
      <pc:sldChg chg="delSp modSp del mod ord">
        <pc:chgData name="LI Hongzong" userId="ac49958b-b655-4fa4-b837-6f946156a7c8" providerId="ADAL" clId="{1EA6D1CF-7BCF-43C9-ACBA-F551AFF49D51}" dt="2024-03-22T09:08:41.551" v="316" actId="47"/>
        <pc:sldMkLst>
          <pc:docMk/>
          <pc:sldMk cId="1960951504" sldId="319"/>
        </pc:sldMkLst>
      </pc:sldChg>
      <pc:sldChg chg="delSp modSp del mod ord">
        <pc:chgData name="LI Hongzong" userId="ac49958b-b655-4fa4-b837-6f946156a7c8" providerId="ADAL" clId="{1EA6D1CF-7BCF-43C9-ACBA-F551AFF49D51}" dt="2024-03-22T09:09:59.158" v="331" actId="47"/>
        <pc:sldMkLst>
          <pc:docMk/>
          <pc:sldMk cId="2008807138" sldId="330"/>
        </pc:sldMkLst>
      </pc:sldChg>
      <pc:sldChg chg="delSp del mod ord">
        <pc:chgData name="LI Hongzong" userId="ac49958b-b655-4fa4-b837-6f946156a7c8" providerId="ADAL" clId="{1EA6D1CF-7BCF-43C9-ACBA-F551AFF49D51}" dt="2024-03-22T09:10:41.942" v="360" actId="47"/>
        <pc:sldMkLst>
          <pc:docMk/>
          <pc:sldMk cId="2615408302" sldId="331"/>
        </pc:sldMkLst>
      </pc:sldChg>
      <pc:sldChg chg="delSp del mod ord">
        <pc:chgData name="LI Hongzong" userId="ac49958b-b655-4fa4-b837-6f946156a7c8" providerId="ADAL" clId="{1EA6D1CF-7BCF-43C9-ACBA-F551AFF49D51}" dt="2024-03-22T09:08:01.426" v="294" actId="47"/>
        <pc:sldMkLst>
          <pc:docMk/>
          <pc:sldMk cId="3267422768" sldId="332"/>
        </pc:sldMkLst>
      </pc:sldChg>
      <pc:sldChg chg="addSp delSp del mod ord">
        <pc:chgData name="LI Hongzong" userId="ac49958b-b655-4fa4-b837-6f946156a7c8" providerId="ADAL" clId="{1EA6D1CF-7BCF-43C9-ACBA-F551AFF49D51}" dt="2024-03-22T08:54:02.980" v="228" actId="47"/>
        <pc:sldMkLst>
          <pc:docMk/>
          <pc:sldMk cId="1406774030" sldId="333"/>
        </pc:sldMkLst>
      </pc:sldChg>
      <pc:sldChg chg="delSp del mod ord">
        <pc:chgData name="LI Hongzong" userId="ac49958b-b655-4fa4-b837-6f946156a7c8" providerId="ADAL" clId="{1EA6D1CF-7BCF-43C9-ACBA-F551AFF49D51}" dt="2024-03-22T08:54:12.477" v="232" actId="47"/>
        <pc:sldMkLst>
          <pc:docMk/>
          <pc:sldMk cId="1244556871" sldId="334"/>
        </pc:sldMkLst>
      </pc:sldChg>
      <pc:sldChg chg="delSp modSp del mod ord">
        <pc:chgData name="LI Hongzong" userId="ac49958b-b655-4fa4-b837-6f946156a7c8" providerId="ADAL" clId="{1EA6D1CF-7BCF-43C9-ACBA-F551AFF49D51}" dt="2024-03-22T08:54:29.450" v="236" actId="47"/>
        <pc:sldMkLst>
          <pc:docMk/>
          <pc:sldMk cId="948750527" sldId="335"/>
        </pc:sldMkLst>
      </pc:sldChg>
      <pc:sldChg chg="delSp modSp del mod ord">
        <pc:chgData name="LI Hongzong" userId="ac49958b-b655-4fa4-b837-6f946156a7c8" providerId="ADAL" clId="{1EA6D1CF-7BCF-43C9-ACBA-F551AFF49D51}" dt="2024-03-22T08:54:46.044" v="242" actId="47"/>
        <pc:sldMkLst>
          <pc:docMk/>
          <pc:sldMk cId="593856184" sldId="336"/>
        </pc:sldMkLst>
      </pc:sldChg>
      <pc:sldChg chg="delSp del mod ord">
        <pc:chgData name="LI Hongzong" userId="ac49958b-b655-4fa4-b837-6f946156a7c8" providerId="ADAL" clId="{1EA6D1CF-7BCF-43C9-ACBA-F551AFF49D51}" dt="2024-03-22T08:54:59.205" v="246" actId="47"/>
        <pc:sldMkLst>
          <pc:docMk/>
          <pc:sldMk cId="4271219954" sldId="337"/>
        </pc:sldMkLst>
      </pc:sldChg>
      <pc:sldChg chg="delSp del mod ord">
        <pc:chgData name="LI Hongzong" userId="ac49958b-b655-4fa4-b837-6f946156a7c8" providerId="ADAL" clId="{1EA6D1CF-7BCF-43C9-ACBA-F551AFF49D51}" dt="2024-03-22T09:13:15.132" v="374" actId="47"/>
        <pc:sldMkLst>
          <pc:docMk/>
          <pc:sldMk cId="330340477" sldId="339"/>
        </pc:sldMkLst>
      </pc:sldChg>
      <pc:sldChg chg="delSp del mod ord">
        <pc:chgData name="LI Hongzong" userId="ac49958b-b655-4fa4-b837-6f946156a7c8" providerId="ADAL" clId="{1EA6D1CF-7BCF-43C9-ACBA-F551AFF49D51}" dt="2024-03-22T09:13:35.209" v="383" actId="47"/>
        <pc:sldMkLst>
          <pc:docMk/>
          <pc:sldMk cId="2931280987" sldId="340"/>
        </pc:sldMkLst>
      </pc:sldChg>
      <pc:sldChg chg="addSp delSp modSp del mod">
        <pc:chgData name="LI Hongzong" userId="ac49958b-b655-4fa4-b837-6f946156a7c8" providerId="ADAL" clId="{1EA6D1CF-7BCF-43C9-ACBA-F551AFF49D51}" dt="2024-03-22T08:45:06.440" v="178" actId="47"/>
        <pc:sldMkLst>
          <pc:docMk/>
          <pc:sldMk cId="3440752098" sldId="341"/>
        </pc:sldMkLst>
      </pc:sldChg>
      <pc:sldChg chg="addSp delSp modSp del mod">
        <pc:chgData name="LI Hongzong" userId="ac49958b-b655-4fa4-b837-6f946156a7c8" providerId="ADAL" clId="{1EA6D1CF-7BCF-43C9-ACBA-F551AFF49D51}" dt="2024-03-22T08:48:02.827" v="196" actId="47"/>
        <pc:sldMkLst>
          <pc:docMk/>
          <pc:sldMk cId="54080014" sldId="342"/>
        </pc:sldMkLst>
      </pc:sldChg>
      <pc:sldChg chg="addSp delSp modSp del mod">
        <pc:chgData name="LI Hongzong" userId="ac49958b-b655-4fa4-b837-6f946156a7c8" providerId="ADAL" clId="{1EA6D1CF-7BCF-43C9-ACBA-F551AFF49D51}" dt="2024-03-22T08:51:53.944" v="205" actId="47"/>
        <pc:sldMkLst>
          <pc:docMk/>
          <pc:sldMk cId="2371115048" sldId="343"/>
        </pc:sldMkLst>
      </pc:sldChg>
      <pc:sldChg chg="addSp delSp modSp del mod">
        <pc:chgData name="LI Hongzong" userId="ac49958b-b655-4fa4-b837-6f946156a7c8" providerId="ADAL" clId="{1EA6D1CF-7BCF-43C9-ACBA-F551AFF49D51}" dt="2024-03-22T08:45:33.829" v="185" actId="47"/>
        <pc:sldMkLst>
          <pc:docMk/>
          <pc:sldMk cId="3075406570" sldId="344"/>
        </pc:sldMkLst>
      </pc:sldChg>
      <pc:sldChg chg="delSp modSp del mod">
        <pc:chgData name="LI Hongzong" userId="ac49958b-b655-4fa4-b837-6f946156a7c8" providerId="ADAL" clId="{1EA6D1CF-7BCF-43C9-ACBA-F551AFF49D51}" dt="2024-03-22T08:52:18.141" v="209" actId="47"/>
        <pc:sldMkLst>
          <pc:docMk/>
          <pc:sldMk cId="3059075209" sldId="345"/>
        </pc:sldMkLst>
      </pc:sldChg>
      <pc:sldChg chg="addSp delSp modSp del mod">
        <pc:chgData name="LI Hongzong" userId="ac49958b-b655-4fa4-b837-6f946156a7c8" providerId="ADAL" clId="{1EA6D1CF-7BCF-43C9-ACBA-F551AFF49D51}" dt="2024-03-22T08:53:01.352" v="215" actId="47"/>
        <pc:sldMkLst>
          <pc:docMk/>
          <pc:sldMk cId="2140319219" sldId="346"/>
        </pc:sldMkLst>
      </pc:sldChg>
      <pc:sldChg chg="addSp delSp modSp del mod">
        <pc:chgData name="LI Hongzong" userId="ac49958b-b655-4fa4-b837-6f946156a7c8" providerId="ADAL" clId="{1EA6D1CF-7BCF-43C9-ACBA-F551AFF49D51}" dt="2024-03-22T09:14:26.066" v="394" actId="47"/>
        <pc:sldMkLst>
          <pc:docMk/>
          <pc:sldMk cId="1574373625" sldId="347"/>
        </pc:sldMkLst>
      </pc:sldChg>
      <pc:sldChg chg="delSp del mod">
        <pc:chgData name="LI Hongzong" userId="ac49958b-b655-4fa4-b837-6f946156a7c8" providerId="ADAL" clId="{1EA6D1CF-7BCF-43C9-ACBA-F551AFF49D51}" dt="2024-03-22T09:15:12.502" v="410" actId="47"/>
        <pc:sldMkLst>
          <pc:docMk/>
          <pc:sldMk cId="635130" sldId="348"/>
        </pc:sldMkLst>
      </pc:sldChg>
      <pc:sldChg chg="addSp delSp del mod">
        <pc:chgData name="LI Hongzong" userId="ac49958b-b655-4fa4-b837-6f946156a7c8" providerId="ADAL" clId="{1EA6D1CF-7BCF-43C9-ACBA-F551AFF49D51}" dt="2024-03-22T09:14:36.261" v="400" actId="47"/>
        <pc:sldMkLst>
          <pc:docMk/>
          <pc:sldMk cId="1546956259" sldId="349"/>
        </pc:sldMkLst>
      </pc:sldChg>
      <pc:sldChg chg="delSp del mod">
        <pc:chgData name="LI Hongzong" userId="ac49958b-b655-4fa4-b837-6f946156a7c8" providerId="ADAL" clId="{1EA6D1CF-7BCF-43C9-ACBA-F551AFF49D51}" dt="2024-03-22T09:14:03.527" v="387" actId="47"/>
        <pc:sldMkLst>
          <pc:docMk/>
          <pc:sldMk cId="3501623512" sldId="350"/>
        </pc:sldMkLst>
      </pc:sldChg>
      <pc:sldChg chg="addSp delSp del mod">
        <pc:chgData name="LI Hongzong" userId="ac49958b-b655-4fa4-b837-6f946156a7c8" providerId="ADAL" clId="{1EA6D1CF-7BCF-43C9-ACBA-F551AFF49D51}" dt="2024-03-22T09:15:06.499" v="407" actId="47"/>
        <pc:sldMkLst>
          <pc:docMk/>
          <pc:sldMk cId="1676576079" sldId="351"/>
        </pc:sldMkLst>
      </pc:sldChg>
      <pc:sldChg chg="delSp del mod">
        <pc:chgData name="LI Hongzong" userId="ac49958b-b655-4fa4-b837-6f946156a7c8" providerId="ADAL" clId="{1EA6D1CF-7BCF-43C9-ACBA-F551AFF49D51}" dt="2024-03-22T09:15:24.407" v="415" actId="47"/>
        <pc:sldMkLst>
          <pc:docMk/>
          <pc:sldMk cId="1812893439" sldId="352"/>
        </pc:sldMkLst>
      </pc:sldChg>
      <pc:sldChg chg="delSp del mod">
        <pc:chgData name="LI Hongzong" userId="ac49958b-b655-4fa4-b837-6f946156a7c8" providerId="ADAL" clId="{1EA6D1CF-7BCF-43C9-ACBA-F551AFF49D51}" dt="2024-03-22T09:15:30.678" v="419" actId="47"/>
        <pc:sldMkLst>
          <pc:docMk/>
          <pc:sldMk cId="2883726985" sldId="353"/>
        </pc:sldMkLst>
      </pc:sldChg>
      <pc:sldChg chg="delSp del mod">
        <pc:chgData name="LI Hongzong" userId="ac49958b-b655-4fa4-b837-6f946156a7c8" providerId="ADAL" clId="{1EA6D1CF-7BCF-43C9-ACBA-F551AFF49D51}" dt="2024-03-22T09:15:35.630" v="422" actId="47"/>
        <pc:sldMkLst>
          <pc:docMk/>
          <pc:sldMk cId="4285881897" sldId="354"/>
        </pc:sldMkLst>
      </pc:sldChg>
      <pc:sldChg chg="delSp del mod">
        <pc:chgData name="LI Hongzong" userId="ac49958b-b655-4fa4-b837-6f946156a7c8" providerId="ADAL" clId="{1EA6D1CF-7BCF-43C9-ACBA-F551AFF49D51}" dt="2024-03-22T09:15:42.709" v="426" actId="47"/>
        <pc:sldMkLst>
          <pc:docMk/>
          <pc:sldMk cId="3668120754" sldId="355"/>
        </pc:sldMkLst>
      </pc:sldChg>
      <pc:sldChg chg="delSp del mod">
        <pc:chgData name="LI Hongzong" userId="ac49958b-b655-4fa4-b837-6f946156a7c8" providerId="ADAL" clId="{1EA6D1CF-7BCF-43C9-ACBA-F551AFF49D51}" dt="2024-03-22T09:16:03.894" v="434" actId="47"/>
        <pc:sldMkLst>
          <pc:docMk/>
          <pc:sldMk cId="1164884830" sldId="356"/>
        </pc:sldMkLst>
      </pc:sldChg>
      <pc:sldChg chg="delSp del mod">
        <pc:chgData name="LI Hongzong" userId="ac49958b-b655-4fa4-b837-6f946156a7c8" providerId="ADAL" clId="{1EA6D1CF-7BCF-43C9-ACBA-F551AFF49D51}" dt="2024-03-22T09:16:03.894" v="434" actId="47"/>
        <pc:sldMkLst>
          <pc:docMk/>
          <pc:sldMk cId="3204864640" sldId="357"/>
        </pc:sldMkLst>
      </pc:sldChg>
      <pc:sldChg chg="addSp delSp modSp mod">
        <pc:chgData name="LI Hongzong" userId="ac49958b-b655-4fa4-b837-6f946156a7c8" providerId="ADAL" clId="{1EA6D1CF-7BCF-43C9-ACBA-F551AFF49D51}" dt="2024-03-25T07:55:51.924" v="815" actId="478"/>
        <pc:sldMkLst>
          <pc:docMk/>
          <pc:sldMk cId="1615307222" sldId="390"/>
        </pc:sldMkLst>
      </pc:sldChg>
      <pc:sldChg chg="del ord">
        <pc:chgData name="LI Hongzong" userId="ac49958b-b655-4fa4-b837-6f946156a7c8" providerId="ADAL" clId="{1EA6D1CF-7BCF-43C9-ACBA-F551AFF49D51}" dt="2024-03-22T09:17:09.599" v="444" actId="47"/>
        <pc:sldMkLst>
          <pc:docMk/>
          <pc:sldMk cId="3852715265" sldId="412"/>
        </pc:sldMkLst>
      </pc:sldChg>
      <pc:sldChg chg="del">
        <pc:chgData name="LI Hongzong" userId="ac49958b-b655-4fa4-b837-6f946156a7c8" providerId="ADAL" clId="{1EA6D1CF-7BCF-43C9-ACBA-F551AFF49D51}" dt="2024-03-22T09:17:05.145" v="441" actId="47"/>
        <pc:sldMkLst>
          <pc:docMk/>
          <pc:sldMk cId="4171942127" sldId="420"/>
        </pc:sldMkLst>
      </pc:sldChg>
      <pc:sldChg chg="del">
        <pc:chgData name="LI Hongzong" userId="ac49958b-b655-4fa4-b837-6f946156a7c8" providerId="ADAL" clId="{1EA6D1CF-7BCF-43C9-ACBA-F551AFF49D51}" dt="2024-03-22T09:17:06.458" v="442" actId="47"/>
        <pc:sldMkLst>
          <pc:docMk/>
          <pc:sldMk cId="3859008276" sldId="421"/>
        </pc:sldMkLst>
      </pc:sldChg>
      <pc:sldChg chg="del">
        <pc:chgData name="LI Hongzong" userId="ac49958b-b655-4fa4-b837-6f946156a7c8" providerId="ADAL" clId="{1EA6D1CF-7BCF-43C9-ACBA-F551AFF49D51}" dt="2024-03-22T09:17:08.113" v="443" actId="47"/>
        <pc:sldMkLst>
          <pc:docMk/>
          <pc:sldMk cId="654403087" sldId="422"/>
        </pc:sldMkLst>
      </pc:sldChg>
      <pc:sldChg chg="delSp del mod ord">
        <pc:chgData name="LI Hongzong" userId="ac49958b-b655-4fa4-b837-6f946156a7c8" providerId="ADAL" clId="{1EA6D1CF-7BCF-43C9-ACBA-F551AFF49D51}" dt="2024-03-22T09:00:53.466" v="278" actId="47"/>
        <pc:sldMkLst>
          <pc:docMk/>
          <pc:sldMk cId="2867447849" sldId="423"/>
        </pc:sldMkLst>
      </pc:sldChg>
      <pc:sldChg chg="ord">
        <pc:chgData name="LI Hongzong" userId="ac49958b-b655-4fa4-b837-6f946156a7c8" providerId="ADAL" clId="{1EA6D1CF-7BCF-43C9-ACBA-F551AFF49D51}" dt="2024-03-21T13:41:56.439" v="103"/>
        <pc:sldMkLst>
          <pc:docMk/>
          <pc:sldMk cId="1622074852" sldId="424"/>
        </pc:sldMkLst>
      </pc:sldChg>
      <pc:sldChg chg="addSp delSp modSp del mod ord">
        <pc:chgData name="LI Hongzong" userId="ac49958b-b655-4fa4-b837-6f946156a7c8" providerId="ADAL" clId="{1EA6D1CF-7BCF-43C9-ACBA-F551AFF49D51}" dt="2024-03-29T09:32:24.185" v="7943" actId="47"/>
        <pc:sldMkLst>
          <pc:docMk/>
          <pc:sldMk cId="4140941896" sldId="425"/>
        </pc:sldMkLst>
      </pc:sldChg>
      <pc:sldChg chg="ord">
        <pc:chgData name="LI Hongzong" userId="ac49958b-b655-4fa4-b837-6f946156a7c8" providerId="ADAL" clId="{1EA6D1CF-7BCF-43C9-ACBA-F551AFF49D51}" dt="2024-03-21T13:41:56.439" v="103"/>
        <pc:sldMkLst>
          <pc:docMk/>
          <pc:sldMk cId="2293026267" sldId="426"/>
        </pc:sldMkLst>
      </pc:sldChg>
      <pc:sldChg chg="ord">
        <pc:chgData name="LI Hongzong" userId="ac49958b-b655-4fa4-b837-6f946156a7c8" providerId="ADAL" clId="{1EA6D1CF-7BCF-43C9-ACBA-F551AFF49D51}" dt="2024-03-21T13:41:56.439" v="103"/>
        <pc:sldMkLst>
          <pc:docMk/>
          <pc:sldMk cId="3370124366" sldId="427"/>
        </pc:sldMkLst>
      </pc:sldChg>
      <pc:sldChg chg="del ord">
        <pc:chgData name="LI Hongzong" userId="ac49958b-b655-4fa4-b837-6f946156a7c8" providerId="ADAL" clId="{1EA6D1CF-7BCF-43C9-ACBA-F551AFF49D51}" dt="2024-03-22T09:17:11.810" v="446" actId="47"/>
        <pc:sldMkLst>
          <pc:docMk/>
          <pc:sldMk cId="1416220806" sldId="428"/>
        </pc:sldMkLst>
      </pc:sldChg>
      <pc:sldChg chg="del">
        <pc:chgData name="LI Hongzong" userId="ac49958b-b655-4fa4-b837-6f946156a7c8" providerId="ADAL" clId="{1EA6D1CF-7BCF-43C9-ACBA-F551AFF49D51}" dt="2024-03-22T09:17:12.351" v="447" actId="47"/>
        <pc:sldMkLst>
          <pc:docMk/>
          <pc:sldMk cId="571447834" sldId="430"/>
        </pc:sldMkLst>
      </pc:sldChg>
      <pc:sldChg chg="del ord">
        <pc:chgData name="LI Hongzong" userId="ac49958b-b655-4fa4-b837-6f946156a7c8" providerId="ADAL" clId="{1EA6D1CF-7BCF-43C9-ACBA-F551AFF49D51}" dt="2024-03-22T09:17:11.228" v="445" actId="47"/>
        <pc:sldMkLst>
          <pc:docMk/>
          <pc:sldMk cId="4005088235" sldId="431"/>
        </pc:sldMkLst>
      </pc:sldChg>
      <pc:sldChg chg="del">
        <pc:chgData name="LI Hongzong" userId="ac49958b-b655-4fa4-b837-6f946156a7c8" providerId="ADAL" clId="{1EA6D1CF-7BCF-43C9-ACBA-F551AFF49D51}" dt="2024-03-22T09:17:16.967" v="453" actId="47"/>
        <pc:sldMkLst>
          <pc:docMk/>
          <pc:sldMk cId="3495709120" sldId="432"/>
        </pc:sldMkLst>
      </pc:sldChg>
      <pc:sldChg chg="del">
        <pc:chgData name="LI Hongzong" userId="ac49958b-b655-4fa4-b837-6f946156a7c8" providerId="ADAL" clId="{1EA6D1CF-7BCF-43C9-ACBA-F551AFF49D51}" dt="2024-03-22T09:17:13.252" v="448" actId="47"/>
        <pc:sldMkLst>
          <pc:docMk/>
          <pc:sldMk cId="2276019954" sldId="433"/>
        </pc:sldMkLst>
      </pc:sldChg>
      <pc:sldChg chg="del">
        <pc:chgData name="LI Hongzong" userId="ac49958b-b655-4fa4-b837-6f946156a7c8" providerId="ADAL" clId="{1EA6D1CF-7BCF-43C9-ACBA-F551AFF49D51}" dt="2024-03-22T09:17:14.013" v="449" actId="47"/>
        <pc:sldMkLst>
          <pc:docMk/>
          <pc:sldMk cId="1390578172" sldId="436"/>
        </pc:sldMkLst>
      </pc:sldChg>
      <pc:sldChg chg="del">
        <pc:chgData name="LI Hongzong" userId="ac49958b-b655-4fa4-b837-6f946156a7c8" providerId="ADAL" clId="{1EA6D1CF-7BCF-43C9-ACBA-F551AFF49D51}" dt="2024-03-22T09:17:14.833" v="450" actId="47"/>
        <pc:sldMkLst>
          <pc:docMk/>
          <pc:sldMk cId="904257332" sldId="438"/>
        </pc:sldMkLst>
      </pc:sldChg>
      <pc:sldChg chg="del">
        <pc:chgData name="LI Hongzong" userId="ac49958b-b655-4fa4-b837-6f946156a7c8" providerId="ADAL" clId="{1EA6D1CF-7BCF-43C9-ACBA-F551AFF49D51}" dt="2024-03-22T09:17:18.222" v="455" actId="47"/>
        <pc:sldMkLst>
          <pc:docMk/>
          <pc:sldMk cId="68158336" sldId="441"/>
        </pc:sldMkLst>
      </pc:sldChg>
      <pc:sldChg chg="del">
        <pc:chgData name="LI Hongzong" userId="ac49958b-b655-4fa4-b837-6f946156a7c8" providerId="ADAL" clId="{1EA6D1CF-7BCF-43C9-ACBA-F551AFF49D51}" dt="2024-03-22T09:17:16.239" v="452" actId="47"/>
        <pc:sldMkLst>
          <pc:docMk/>
          <pc:sldMk cId="2048387922" sldId="444"/>
        </pc:sldMkLst>
      </pc:sldChg>
      <pc:sldChg chg="del">
        <pc:chgData name="LI Hongzong" userId="ac49958b-b655-4fa4-b837-6f946156a7c8" providerId="ADAL" clId="{1EA6D1CF-7BCF-43C9-ACBA-F551AFF49D51}" dt="2024-03-22T09:17:17.622" v="454" actId="47"/>
        <pc:sldMkLst>
          <pc:docMk/>
          <pc:sldMk cId="1900209258" sldId="446"/>
        </pc:sldMkLst>
      </pc:sldChg>
      <pc:sldChg chg="del">
        <pc:chgData name="LI Hongzong" userId="ac49958b-b655-4fa4-b837-6f946156a7c8" providerId="ADAL" clId="{1EA6D1CF-7BCF-43C9-ACBA-F551AFF49D51}" dt="2024-03-22T09:17:22.408" v="457" actId="47"/>
        <pc:sldMkLst>
          <pc:docMk/>
          <pc:sldMk cId="1560367604" sldId="448"/>
        </pc:sldMkLst>
      </pc:sldChg>
      <pc:sldChg chg="del">
        <pc:chgData name="LI Hongzong" userId="ac49958b-b655-4fa4-b837-6f946156a7c8" providerId="ADAL" clId="{1EA6D1CF-7BCF-43C9-ACBA-F551AFF49D51}" dt="2024-03-22T09:17:21.934" v="456" actId="47"/>
        <pc:sldMkLst>
          <pc:docMk/>
          <pc:sldMk cId="550612646" sldId="449"/>
        </pc:sldMkLst>
      </pc:sldChg>
      <pc:sldChg chg="del">
        <pc:chgData name="LI Hongzong" userId="ac49958b-b655-4fa4-b837-6f946156a7c8" providerId="ADAL" clId="{1EA6D1CF-7BCF-43C9-ACBA-F551AFF49D51}" dt="2024-03-22T09:17:23.172" v="458" actId="47"/>
        <pc:sldMkLst>
          <pc:docMk/>
          <pc:sldMk cId="467058621" sldId="450"/>
        </pc:sldMkLst>
      </pc:sldChg>
      <pc:sldChg chg="del">
        <pc:chgData name="LI Hongzong" userId="ac49958b-b655-4fa4-b837-6f946156a7c8" providerId="ADAL" clId="{1EA6D1CF-7BCF-43C9-ACBA-F551AFF49D51}" dt="2024-03-22T09:17:24.016" v="459" actId="47"/>
        <pc:sldMkLst>
          <pc:docMk/>
          <pc:sldMk cId="3543534243" sldId="451"/>
        </pc:sldMkLst>
      </pc:sldChg>
      <pc:sldChg chg="del">
        <pc:chgData name="LI Hongzong" userId="ac49958b-b655-4fa4-b837-6f946156a7c8" providerId="ADAL" clId="{1EA6D1CF-7BCF-43C9-ACBA-F551AFF49D51}" dt="2024-03-22T09:17:24.593" v="460" actId="47"/>
        <pc:sldMkLst>
          <pc:docMk/>
          <pc:sldMk cId="2802836733" sldId="452"/>
        </pc:sldMkLst>
      </pc:sldChg>
      <pc:sldChg chg="del">
        <pc:chgData name="LI Hongzong" userId="ac49958b-b655-4fa4-b837-6f946156a7c8" providerId="ADAL" clId="{1EA6D1CF-7BCF-43C9-ACBA-F551AFF49D51}" dt="2024-03-22T09:17:25.218" v="461" actId="47"/>
        <pc:sldMkLst>
          <pc:docMk/>
          <pc:sldMk cId="2948372471" sldId="454"/>
        </pc:sldMkLst>
      </pc:sldChg>
      <pc:sldChg chg="del">
        <pc:chgData name="LI Hongzong" userId="ac49958b-b655-4fa4-b837-6f946156a7c8" providerId="ADAL" clId="{1EA6D1CF-7BCF-43C9-ACBA-F551AFF49D51}" dt="2024-03-22T09:17:26.381" v="462" actId="47"/>
        <pc:sldMkLst>
          <pc:docMk/>
          <pc:sldMk cId="1238996457" sldId="455"/>
        </pc:sldMkLst>
      </pc:sldChg>
      <pc:sldChg chg="del">
        <pc:chgData name="LI Hongzong" userId="ac49958b-b655-4fa4-b837-6f946156a7c8" providerId="ADAL" clId="{1EA6D1CF-7BCF-43C9-ACBA-F551AFF49D51}" dt="2024-03-22T09:17:27.393" v="463" actId="47"/>
        <pc:sldMkLst>
          <pc:docMk/>
          <pc:sldMk cId="679297246" sldId="456"/>
        </pc:sldMkLst>
      </pc:sldChg>
      <pc:sldChg chg="del">
        <pc:chgData name="LI Hongzong" userId="ac49958b-b655-4fa4-b837-6f946156a7c8" providerId="ADAL" clId="{1EA6D1CF-7BCF-43C9-ACBA-F551AFF49D51}" dt="2024-03-22T09:17:28.658" v="464" actId="47"/>
        <pc:sldMkLst>
          <pc:docMk/>
          <pc:sldMk cId="492681770" sldId="457"/>
        </pc:sldMkLst>
      </pc:sldChg>
      <pc:sldChg chg="del">
        <pc:chgData name="LI Hongzong" userId="ac49958b-b655-4fa4-b837-6f946156a7c8" providerId="ADAL" clId="{1EA6D1CF-7BCF-43C9-ACBA-F551AFF49D51}" dt="2024-03-22T09:17:29.588" v="465" actId="47"/>
        <pc:sldMkLst>
          <pc:docMk/>
          <pc:sldMk cId="1603724423" sldId="458"/>
        </pc:sldMkLst>
      </pc:sldChg>
      <pc:sldChg chg="del">
        <pc:chgData name="LI Hongzong" userId="ac49958b-b655-4fa4-b837-6f946156a7c8" providerId="ADAL" clId="{1EA6D1CF-7BCF-43C9-ACBA-F551AFF49D51}" dt="2024-03-22T09:17:31.027" v="466" actId="47"/>
        <pc:sldMkLst>
          <pc:docMk/>
          <pc:sldMk cId="2670355902" sldId="459"/>
        </pc:sldMkLst>
      </pc:sldChg>
      <pc:sldChg chg="del">
        <pc:chgData name="LI Hongzong" userId="ac49958b-b655-4fa4-b837-6f946156a7c8" providerId="ADAL" clId="{1EA6D1CF-7BCF-43C9-ACBA-F551AFF49D51}" dt="2024-03-22T09:17:32.411" v="467" actId="47"/>
        <pc:sldMkLst>
          <pc:docMk/>
          <pc:sldMk cId="657981875" sldId="461"/>
        </pc:sldMkLst>
      </pc:sldChg>
      <pc:sldChg chg="del">
        <pc:chgData name="LI Hongzong" userId="ac49958b-b655-4fa4-b837-6f946156a7c8" providerId="ADAL" clId="{1EA6D1CF-7BCF-43C9-ACBA-F551AFF49D51}" dt="2024-03-22T09:17:33.317" v="468" actId="47"/>
        <pc:sldMkLst>
          <pc:docMk/>
          <pc:sldMk cId="315665274" sldId="462"/>
        </pc:sldMkLst>
      </pc:sldChg>
      <pc:sldChg chg="del">
        <pc:chgData name="LI Hongzong" userId="ac49958b-b655-4fa4-b837-6f946156a7c8" providerId="ADAL" clId="{1EA6D1CF-7BCF-43C9-ACBA-F551AFF49D51}" dt="2024-03-22T09:17:34.723" v="469" actId="47"/>
        <pc:sldMkLst>
          <pc:docMk/>
          <pc:sldMk cId="41916961" sldId="465"/>
        </pc:sldMkLst>
      </pc:sldChg>
      <pc:sldChg chg="del">
        <pc:chgData name="LI Hongzong" userId="ac49958b-b655-4fa4-b837-6f946156a7c8" providerId="ADAL" clId="{1EA6D1CF-7BCF-43C9-ACBA-F551AFF49D51}" dt="2024-03-22T09:17:35.521" v="470" actId="47"/>
        <pc:sldMkLst>
          <pc:docMk/>
          <pc:sldMk cId="830253175" sldId="467"/>
        </pc:sldMkLst>
      </pc:sldChg>
      <pc:sldChg chg="delSp del mod delAnim">
        <pc:chgData name="LI Hongzong" userId="ac49958b-b655-4fa4-b837-6f946156a7c8" providerId="ADAL" clId="{1EA6D1CF-7BCF-43C9-ACBA-F551AFF49D51}" dt="2024-03-22T09:17:56.463" v="476" actId="47"/>
        <pc:sldMkLst>
          <pc:docMk/>
          <pc:sldMk cId="464084533" sldId="468"/>
        </pc:sldMkLst>
      </pc:sldChg>
      <pc:sldChg chg="modSp mod ord">
        <pc:chgData name="LI Hongzong" userId="ac49958b-b655-4fa4-b837-6f946156a7c8" providerId="ADAL" clId="{1EA6D1CF-7BCF-43C9-ACBA-F551AFF49D51}" dt="2024-03-22T09:00:04.214" v="256" actId="20577"/>
        <pc:sldMkLst>
          <pc:docMk/>
          <pc:sldMk cId="720648259" sldId="472"/>
        </pc:sldMkLst>
      </pc:sldChg>
      <pc:sldChg chg="addSp delSp modSp del mod ord modNotesTx">
        <pc:chgData name="LI Hongzong" userId="ac49958b-b655-4fa4-b837-6f946156a7c8" providerId="ADAL" clId="{1EA6D1CF-7BCF-43C9-ACBA-F551AFF49D51}" dt="2024-03-29T09:32:32.167" v="7944" actId="47"/>
        <pc:sldMkLst>
          <pc:docMk/>
          <pc:sldMk cId="3977025630" sldId="473"/>
        </pc:sldMkLst>
      </pc:sldChg>
      <pc:sldChg chg="del">
        <pc:chgData name="LI Hongzong" userId="ac49958b-b655-4fa4-b837-6f946156a7c8" providerId="ADAL" clId="{1EA6D1CF-7BCF-43C9-ACBA-F551AFF49D51}" dt="2024-03-22T09:17:15.657" v="451" actId="47"/>
        <pc:sldMkLst>
          <pc:docMk/>
          <pc:sldMk cId="4228025745" sldId="475"/>
        </pc:sldMkLst>
      </pc:sldChg>
      <pc:sldChg chg="del">
        <pc:chgData name="LI Hongzong" userId="ac49958b-b655-4fa4-b837-6f946156a7c8" providerId="ADAL" clId="{1EA6D1CF-7BCF-43C9-ACBA-F551AFF49D51}" dt="2024-03-22T09:18:25.805" v="477" actId="47"/>
        <pc:sldMkLst>
          <pc:docMk/>
          <pc:sldMk cId="365617776" sldId="477"/>
        </pc:sldMkLst>
      </pc:sldChg>
      <pc:sldChg chg="del">
        <pc:chgData name="LI Hongzong" userId="ac49958b-b655-4fa4-b837-6f946156a7c8" providerId="ADAL" clId="{1EA6D1CF-7BCF-43C9-ACBA-F551AFF49D51}" dt="2024-03-22T09:18:25.805" v="477" actId="47"/>
        <pc:sldMkLst>
          <pc:docMk/>
          <pc:sldMk cId="790057062" sldId="478"/>
        </pc:sldMkLst>
      </pc:sldChg>
      <pc:sldChg chg="del">
        <pc:chgData name="LI Hongzong" userId="ac49958b-b655-4fa4-b837-6f946156a7c8" providerId="ADAL" clId="{1EA6D1CF-7BCF-43C9-ACBA-F551AFF49D51}" dt="2024-03-22T09:18:25.805" v="477" actId="47"/>
        <pc:sldMkLst>
          <pc:docMk/>
          <pc:sldMk cId="283994566" sldId="480"/>
        </pc:sldMkLst>
      </pc:sldChg>
      <pc:sldChg chg="del">
        <pc:chgData name="LI Hongzong" userId="ac49958b-b655-4fa4-b837-6f946156a7c8" providerId="ADAL" clId="{1EA6D1CF-7BCF-43C9-ACBA-F551AFF49D51}" dt="2024-03-22T09:18:25.805" v="477" actId="47"/>
        <pc:sldMkLst>
          <pc:docMk/>
          <pc:sldMk cId="3762282314" sldId="483"/>
        </pc:sldMkLst>
      </pc:sldChg>
      <pc:sldChg chg="modSp mod">
        <pc:chgData name="LI Hongzong" userId="ac49958b-b655-4fa4-b837-6f946156a7c8" providerId="ADAL" clId="{1EA6D1CF-7BCF-43C9-ACBA-F551AFF49D51}" dt="2024-03-29T10:22:28.861" v="8417" actId="20577"/>
        <pc:sldMkLst>
          <pc:docMk/>
          <pc:sldMk cId="2811745174" sldId="487"/>
        </pc:sldMkLst>
      </pc:sldChg>
      <pc:sldChg chg="del">
        <pc:chgData name="LI Hongzong" userId="ac49958b-b655-4fa4-b837-6f946156a7c8" providerId="ADAL" clId="{1EA6D1CF-7BCF-43C9-ACBA-F551AFF49D51}" dt="2024-03-22T09:17:36.246" v="471" actId="47"/>
        <pc:sldMkLst>
          <pc:docMk/>
          <pc:sldMk cId="1734286805" sldId="489"/>
        </pc:sldMkLst>
      </pc:sldChg>
      <pc:sldChg chg="del">
        <pc:chgData name="LI Hongzong" userId="ac49958b-b655-4fa4-b837-6f946156a7c8" providerId="ADAL" clId="{1EA6D1CF-7BCF-43C9-ACBA-F551AFF49D51}" dt="2024-03-22T09:17:37.046" v="472" actId="47"/>
        <pc:sldMkLst>
          <pc:docMk/>
          <pc:sldMk cId="1637154511" sldId="490"/>
        </pc:sldMkLst>
      </pc:sldChg>
      <pc:sldChg chg="addSp delSp modSp mod">
        <pc:chgData name="LI Hongzong" userId="ac49958b-b655-4fa4-b837-6f946156a7c8" providerId="ADAL" clId="{1EA6D1CF-7BCF-43C9-ACBA-F551AFF49D51}" dt="2024-03-29T10:25:48.488" v="8447" actId="1076"/>
        <pc:sldMkLst>
          <pc:docMk/>
          <pc:sldMk cId="202371462" sldId="491"/>
        </pc:sldMkLst>
      </pc:sldChg>
      <pc:sldChg chg="addSp delSp modSp del mod">
        <pc:chgData name="LI Hongzong" userId="ac49958b-b655-4fa4-b837-6f946156a7c8" providerId="ADAL" clId="{1EA6D1CF-7BCF-43C9-ACBA-F551AFF49D51}" dt="2024-03-22T08:48:16.627" v="201" actId="47"/>
        <pc:sldMkLst>
          <pc:docMk/>
          <pc:sldMk cId="1103431114" sldId="492"/>
        </pc:sldMkLst>
      </pc:sldChg>
      <pc:sldChg chg="delSp del mod ord">
        <pc:chgData name="LI Hongzong" userId="ac49958b-b655-4fa4-b837-6f946156a7c8" providerId="ADAL" clId="{1EA6D1CF-7BCF-43C9-ACBA-F551AFF49D51}" dt="2024-03-22T08:53:49.705" v="222" actId="47"/>
        <pc:sldMkLst>
          <pc:docMk/>
          <pc:sldMk cId="3956311866" sldId="493"/>
        </pc:sldMkLst>
      </pc:sldChg>
      <pc:sldChg chg="addSp delSp del mod">
        <pc:chgData name="LI Hongzong" userId="ac49958b-b655-4fa4-b837-6f946156a7c8" providerId="ADAL" clId="{1EA6D1CF-7BCF-43C9-ACBA-F551AFF49D51}" dt="2024-03-22T09:16:19.501" v="439" actId="47"/>
        <pc:sldMkLst>
          <pc:docMk/>
          <pc:sldMk cId="1976057905" sldId="494"/>
        </pc:sldMkLst>
      </pc:sldChg>
      <pc:sldChg chg="modSp add del mod">
        <pc:chgData name="LI Hongzong" userId="ac49958b-b655-4fa4-b837-6f946156a7c8" providerId="ADAL" clId="{1EA6D1CF-7BCF-43C9-ACBA-F551AFF49D51}" dt="2024-03-22T08:45:14.972" v="179" actId="47"/>
        <pc:sldMkLst>
          <pc:docMk/>
          <pc:sldMk cId="401816934" sldId="495"/>
        </pc:sldMkLst>
      </pc:sldChg>
      <pc:sldChg chg="add del">
        <pc:chgData name="LI Hongzong" userId="ac49958b-b655-4fa4-b837-6f946156a7c8" providerId="ADAL" clId="{1EA6D1CF-7BCF-43C9-ACBA-F551AFF49D51}" dt="2024-03-21T14:01:30.146" v="115" actId="47"/>
        <pc:sldMkLst>
          <pc:docMk/>
          <pc:sldMk cId="203929719" sldId="496"/>
        </pc:sldMkLst>
      </pc:sldChg>
      <pc:sldChg chg="addSp delSp modSp add mod">
        <pc:chgData name="LI Hongzong" userId="ac49958b-b655-4fa4-b837-6f946156a7c8" providerId="ADAL" clId="{1EA6D1CF-7BCF-43C9-ACBA-F551AFF49D51}" dt="2024-03-29T10:06:19.002" v="8273" actId="20577"/>
        <pc:sldMkLst>
          <pc:docMk/>
          <pc:sldMk cId="1752405181" sldId="496"/>
        </pc:sldMkLst>
      </pc:sldChg>
      <pc:sldChg chg="addSp modSp add mod ord">
        <pc:chgData name="LI Hongzong" userId="ac49958b-b655-4fa4-b837-6f946156a7c8" providerId="ADAL" clId="{1EA6D1CF-7BCF-43C9-ACBA-F551AFF49D51}" dt="2024-03-29T10:06:57.808" v="8284" actId="20577"/>
        <pc:sldMkLst>
          <pc:docMk/>
          <pc:sldMk cId="2845975111" sldId="497"/>
        </pc:sldMkLst>
      </pc:sldChg>
      <pc:sldChg chg="add del">
        <pc:chgData name="LI Hongzong" userId="ac49958b-b655-4fa4-b837-6f946156a7c8" providerId="ADAL" clId="{1EA6D1CF-7BCF-43C9-ACBA-F551AFF49D51}" dt="2024-03-21T14:01:25.949" v="114" actId="47"/>
        <pc:sldMkLst>
          <pc:docMk/>
          <pc:sldMk cId="3611052533" sldId="497"/>
        </pc:sldMkLst>
      </pc:sldChg>
      <pc:sldChg chg="addSp delSp modSp add mod ord">
        <pc:chgData name="LI Hongzong" userId="ac49958b-b655-4fa4-b837-6f946156a7c8" providerId="ADAL" clId="{1EA6D1CF-7BCF-43C9-ACBA-F551AFF49D51}" dt="2024-03-29T10:08:32.644" v="8307" actId="20577"/>
        <pc:sldMkLst>
          <pc:docMk/>
          <pc:sldMk cId="796727664" sldId="498"/>
        </pc:sldMkLst>
      </pc:sldChg>
      <pc:sldChg chg="addSp modSp add mod">
        <pc:chgData name="LI Hongzong" userId="ac49958b-b655-4fa4-b837-6f946156a7c8" providerId="ADAL" clId="{1EA6D1CF-7BCF-43C9-ACBA-F551AFF49D51}" dt="2024-03-29T10:06:51.792" v="8282" actId="20577"/>
        <pc:sldMkLst>
          <pc:docMk/>
          <pc:sldMk cId="30619265" sldId="499"/>
        </pc:sldMkLst>
      </pc:sldChg>
      <pc:sldChg chg="addSp delSp modSp add mod">
        <pc:chgData name="LI Hongzong" userId="ac49958b-b655-4fa4-b837-6f946156a7c8" providerId="ADAL" clId="{1EA6D1CF-7BCF-43C9-ACBA-F551AFF49D51}" dt="2024-03-29T10:06:55.846" v="8283" actId="20577"/>
        <pc:sldMkLst>
          <pc:docMk/>
          <pc:sldMk cId="2369451619" sldId="500"/>
        </pc:sldMkLst>
      </pc:sldChg>
      <pc:sldChg chg="addSp modSp add mod">
        <pc:chgData name="LI Hongzong" userId="ac49958b-b655-4fa4-b837-6f946156a7c8" providerId="ADAL" clId="{1EA6D1CF-7BCF-43C9-ACBA-F551AFF49D51}" dt="2024-03-29T10:07:00.910" v="8285" actId="20577"/>
        <pc:sldMkLst>
          <pc:docMk/>
          <pc:sldMk cId="3667704221" sldId="501"/>
        </pc:sldMkLst>
      </pc:sldChg>
      <pc:sldChg chg="addSp modSp add mod">
        <pc:chgData name="LI Hongzong" userId="ac49958b-b655-4fa4-b837-6f946156a7c8" providerId="ADAL" clId="{1EA6D1CF-7BCF-43C9-ACBA-F551AFF49D51}" dt="2024-03-29T10:07:03.127" v="8286" actId="20577"/>
        <pc:sldMkLst>
          <pc:docMk/>
          <pc:sldMk cId="4222242206" sldId="502"/>
        </pc:sldMkLst>
      </pc:sldChg>
      <pc:sldChg chg="addSp modSp add mod">
        <pc:chgData name="LI Hongzong" userId="ac49958b-b655-4fa4-b837-6f946156a7c8" providerId="ADAL" clId="{1EA6D1CF-7BCF-43C9-ACBA-F551AFF49D51}" dt="2024-03-29T10:07:05.489" v="8287" actId="20577"/>
        <pc:sldMkLst>
          <pc:docMk/>
          <pc:sldMk cId="1065434339" sldId="503"/>
        </pc:sldMkLst>
      </pc:sldChg>
      <pc:sldChg chg="addSp modSp add mod">
        <pc:chgData name="LI Hongzong" userId="ac49958b-b655-4fa4-b837-6f946156a7c8" providerId="ADAL" clId="{1EA6D1CF-7BCF-43C9-ACBA-F551AFF49D51}" dt="2024-03-29T10:07:07.958" v="8288" actId="20577"/>
        <pc:sldMkLst>
          <pc:docMk/>
          <pc:sldMk cId="4094151586" sldId="504"/>
        </pc:sldMkLst>
      </pc:sldChg>
      <pc:sldChg chg="addSp modSp add mod">
        <pc:chgData name="LI Hongzong" userId="ac49958b-b655-4fa4-b837-6f946156a7c8" providerId="ADAL" clId="{1EA6D1CF-7BCF-43C9-ACBA-F551AFF49D51}" dt="2024-03-29T10:07:10.051" v="8289" actId="20577"/>
        <pc:sldMkLst>
          <pc:docMk/>
          <pc:sldMk cId="774677346" sldId="505"/>
        </pc:sldMkLst>
      </pc:sldChg>
      <pc:sldChg chg="addSp modSp add mod">
        <pc:chgData name="LI Hongzong" userId="ac49958b-b655-4fa4-b837-6f946156a7c8" providerId="ADAL" clId="{1EA6D1CF-7BCF-43C9-ACBA-F551AFF49D51}" dt="2024-03-29T10:07:12.286" v="8290" actId="20577"/>
        <pc:sldMkLst>
          <pc:docMk/>
          <pc:sldMk cId="541110708" sldId="506"/>
        </pc:sldMkLst>
      </pc:sldChg>
      <pc:sldChg chg="addSp modSp add mod">
        <pc:chgData name="LI Hongzong" userId="ac49958b-b655-4fa4-b837-6f946156a7c8" providerId="ADAL" clId="{1EA6D1CF-7BCF-43C9-ACBA-F551AFF49D51}" dt="2024-03-29T10:06:21.793" v="8274" actId="20577"/>
        <pc:sldMkLst>
          <pc:docMk/>
          <pc:sldMk cId="2437703638" sldId="507"/>
        </pc:sldMkLst>
      </pc:sldChg>
      <pc:sldChg chg="addSp modSp add mod">
        <pc:chgData name="LI Hongzong" userId="ac49958b-b655-4fa4-b837-6f946156a7c8" providerId="ADAL" clId="{1EA6D1CF-7BCF-43C9-ACBA-F551AFF49D51}" dt="2024-03-29T10:06:24.017" v="8275" actId="20577"/>
        <pc:sldMkLst>
          <pc:docMk/>
          <pc:sldMk cId="1337362241" sldId="508"/>
        </pc:sldMkLst>
      </pc:sldChg>
      <pc:sldChg chg="addSp modSp add mod">
        <pc:chgData name="LI Hongzong" userId="ac49958b-b655-4fa4-b837-6f946156a7c8" providerId="ADAL" clId="{1EA6D1CF-7BCF-43C9-ACBA-F551AFF49D51}" dt="2024-03-29T10:06:26.256" v="8276" actId="20577"/>
        <pc:sldMkLst>
          <pc:docMk/>
          <pc:sldMk cId="898425003" sldId="509"/>
        </pc:sldMkLst>
      </pc:sldChg>
      <pc:sldChg chg="addSp modSp add mod">
        <pc:chgData name="LI Hongzong" userId="ac49958b-b655-4fa4-b837-6f946156a7c8" providerId="ADAL" clId="{1EA6D1CF-7BCF-43C9-ACBA-F551AFF49D51}" dt="2024-03-29T10:06:29.297" v="8277" actId="20577"/>
        <pc:sldMkLst>
          <pc:docMk/>
          <pc:sldMk cId="3874427421" sldId="510"/>
        </pc:sldMkLst>
      </pc:sldChg>
      <pc:sldChg chg="addSp modSp add mod">
        <pc:chgData name="LI Hongzong" userId="ac49958b-b655-4fa4-b837-6f946156a7c8" providerId="ADAL" clId="{1EA6D1CF-7BCF-43C9-ACBA-F551AFF49D51}" dt="2024-03-29T10:06:34.114" v="8278" actId="20577"/>
        <pc:sldMkLst>
          <pc:docMk/>
          <pc:sldMk cId="3174073477" sldId="511"/>
        </pc:sldMkLst>
      </pc:sldChg>
      <pc:sldChg chg="addSp modSp add mod">
        <pc:chgData name="LI Hongzong" userId="ac49958b-b655-4fa4-b837-6f946156a7c8" providerId="ADAL" clId="{1EA6D1CF-7BCF-43C9-ACBA-F551AFF49D51}" dt="2024-03-29T10:06:36.473" v="8279" actId="20577"/>
        <pc:sldMkLst>
          <pc:docMk/>
          <pc:sldMk cId="3704641364" sldId="512"/>
        </pc:sldMkLst>
      </pc:sldChg>
      <pc:sldChg chg="addSp modSp add mod">
        <pc:chgData name="LI Hongzong" userId="ac49958b-b655-4fa4-b837-6f946156a7c8" providerId="ADAL" clId="{1EA6D1CF-7BCF-43C9-ACBA-F551AFF49D51}" dt="2024-03-29T10:06:46.063" v="8280" actId="20577"/>
        <pc:sldMkLst>
          <pc:docMk/>
          <pc:sldMk cId="1562923318" sldId="513"/>
        </pc:sldMkLst>
      </pc:sldChg>
      <pc:sldChg chg="add">
        <pc:chgData name="LI Hongzong" userId="ac49958b-b655-4fa4-b837-6f946156a7c8" providerId="ADAL" clId="{1EA6D1CF-7BCF-43C9-ACBA-F551AFF49D51}" dt="2024-03-22T08:56:11.010" v="249"/>
        <pc:sldMkLst>
          <pc:docMk/>
          <pc:sldMk cId="1847076896" sldId="514"/>
        </pc:sldMkLst>
      </pc:sldChg>
      <pc:sldChg chg="addSp delSp modSp add mod">
        <pc:chgData name="LI Hongzong" userId="ac49958b-b655-4fa4-b837-6f946156a7c8" providerId="ADAL" clId="{1EA6D1CF-7BCF-43C9-ACBA-F551AFF49D51}" dt="2024-03-29T09:50:12.487" v="8245" actId="1076"/>
        <pc:sldMkLst>
          <pc:docMk/>
          <pc:sldMk cId="1688353813" sldId="515"/>
        </pc:sldMkLst>
      </pc:sldChg>
      <pc:sldChg chg="addSp delSp modSp add mod">
        <pc:chgData name="LI Hongzong" userId="ac49958b-b655-4fa4-b837-6f946156a7c8" providerId="ADAL" clId="{1EA6D1CF-7BCF-43C9-ACBA-F551AFF49D51}" dt="2024-03-29T09:50:03.822" v="8243" actId="20577"/>
        <pc:sldMkLst>
          <pc:docMk/>
          <pc:sldMk cId="3321173846" sldId="516"/>
        </pc:sldMkLst>
      </pc:sldChg>
      <pc:sldChg chg="addSp modSp add mod">
        <pc:chgData name="LI Hongzong" userId="ac49958b-b655-4fa4-b837-6f946156a7c8" providerId="ADAL" clId="{1EA6D1CF-7BCF-43C9-ACBA-F551AFF49D51}" dt="2024-03-29T09:49:53.245" v="8240" actId="1076"/>
        <pc:sldMkLst>
          <pc:docMk/>
          <pc:sldMk cId="2907889574" sldId="517"/>
        </pc:sldMkLst>
      </pc:sldChg>
      <pc:sldChg chg="addSp delSp modSp add mod">
        <pc:chgData name="LI Hongzong" userId="ac49958b-b655-4fa4-b837-6f946156a7c8" providerId="ADAL" clId="{1EA6D1CF-7BCF-43C9-ACBA-F551AFF49D51}" dt="2024-03-29T09:49:45.390" v="8238" actId="1076"/>
        <pc:sldMkLst>
          <pc:docMk/>
          <pc:sldMk cId="3320331165" sldId="518"/>
        </pc:sldMkLst>
      </pc:sldChg>
      <pc:sldChg chg="add del">
        <pc:chgData name="LI Hongzong" userId="ac49958b-b655-4fa4-b837-6f946156a7c8" providerId="ADAL" clId="{1EA6D1CF-7BCF-43C9-ACBA-F551AFF49D51}" dt="2024-03-22T09:09:19.586" v="322"/>
        <pc:sldMkLst>
          <pc:docMk/>
          <pc:sldMk cId="387100043" sldId="519"/>
        </pc:sldMkLst>
      </pc:sldChg>
      <pc:sldChg chg="addSp delSp modSp add mod">
        <pc:chgData name="LI Hongzong" userId="ac49958b-b655-4fa4-b837-6f946156a7c8" providerId="ADAL" clId="{1EA6D1CF-7BCF-43C9-ACBA-F551AFF49D51}" dt="2024-03-29T09:49:30.159" v="8235" actId="14100"/>
        <pc:sldMkLst>
          <pc:docMk/>
          <pc:sldMk cId="3195430702" sldId="519"/>
        </pc:sldMkLst>
      </pc:sldChg>
      <pc:sldChg chg="addSp modSp add mod">
        <pc:chgData name="LI Hongzong" userId="ac49958b-b655-4fa4-b837-6f946156a7c8" providerId="ADAL" clId="{1EA6D1CF-7BCF-43C9-ACBA-F551AFF49D51}" dt="2024-03-29T10:06:48.615" v="8281" actId="20577"/>
        <pc:sldMkLst>
          <pc:docMk/>
          <pc:sldMk cId="1173255395" sldId="520"/>
        </pc:sldMkLst>
      </pc:sldChg>
      <pc:sldChg chg="add del">
        <pc:chgData name="LI Hongzong" userId="ac49958b-b655-4fa4-b837-6f946156a7c8" providerId="ADAL" clId="{1EA6D1CF-7BCF-43C9-ACBA-F551AFF49D51}" dt="2024-03-22T09:11:07.227" v="361" actId="47"/>
        <pc:sldMkLst>
          <pc:docMk/>
          <pc:sldMk cId="3404225540" sldId="520"/>
        </pc:sldMkLst>
      </pc:sldChg>
      <pc:sldChg chg="addSp modSp add mod">
        <pc:chgData name="LI Hongzong" userId="ac49958b-b655-4fa4-b837-6f946156a7c8" providerId="ADAL" clId="{1EA6D1CF-7BCF-43C9-ACBA-F551AFF49D51}" dt="2024-03-29T10:07:31.021" v="8293" actId="1076"/>
        <pc:sldMkLst>
          <pc:docMk/>
          <pc:sldMk cId="392598842" sldId="521"/>
        </pc:sldMkLst>
      </pc:sldChg>
      <pc:sldChg chg="add del">
        <pc:chgData name="LI Hongzong" userId="ac49958b-b655-4fa4-b837-6f946156a7c8" providerId="ADAL" clId="{1EA6D1CF-7BCF-43C9-ACBA-F551AFF49D51}" dt="2024-03-22T09:13:41.672" v="384" actId="47"/>
        <pc:sldMkLst>
          <pc:docMk/>
          <pc:sldMk cId="420344942" sldId="521"/>
        </pc:sldMkLst>
      </pc:sldChg>
      <pc:sldChg chg="add del">
        <pc:chgData name="LI Hongzong" userId="ac49958b-b655-4fa4-b837-6f946156a7c8" providerId="ADAL" clId="{1EA6D1CF-7BCF-43C9-ACBA-F551AFF49D51}" dt="2024-03-22T09:13:41.672" v="384" actId="47"/>
        <pc:sldMkLst>
          <pc:docMk/>
          <pc:sldMk cId="3426780612" sldId="522"/>
        </pc:sldMkLst>
      </pc:sldChg>
      <pc:sldChg chg="addSp modSp add mod">
        <pc:chgData name="LI Hongzong" userId="ac49958b-b655-4fa4-b837-6f946156a7c8" providerId="ADAL" clId="{1EA6D1CF-7BCF-43C9-ACBA-F551AFF49D51}" dt="2024-03-29T10:07:44.059" v="8296" actId="1076"/>
        <pc:sldMkLst>
          <pc:docMk/>
          <pc:sldMk cId="3864420287" sldId="522"/>
        </pc:sldMkLst>
      </pc:sldChg>
      <pc:sldChg chg="addSp modSp add mod">
        <pc:chgData name="LI Hongzong" userId="ac49958b-b655-4fa4-b837-6f946156a7c8" providerId="ADAL" clId="{1EA6D1CF-7BCF-43C9-ACBA-F551AFF49D51}" dt="2024-03-29T10:08:14.219" v="8299" actId="1076"/>
        <pc:sldMkLst>
          <pc:docMk/>
          <pc:sldMk cId="2727889837" sldId="523"/>
        </pc:sldMkLst>
      </pc:sldChg>
      <pc:sldChg chg="addSp modSp add mod">
        <pc:chgData name="LI Hongzong" userId="ac49958b-b655-4fa4-b837-6f946156a7c8" providerId="ADAL" clId="{1EA6D1CF-7BCF-43C9-ACBA-F551AFF49D51}" dt="2024-03-29T10:08:16.459" v="8300" actId="20577"/>
        <pc:sldMkLst>
          <pc:docMk/>
          <pc:sldMk cId="1707913042" sldId="524"/>
        </pc:sldMkLst>
      </pc:sldChg>
      <pc:sldChg chg="addSp modSp add mod">
        <pc:chgData name="LI Hongzong" userId="ac49958b-b655-4fa4-b837-6f946156a7c8" providerId="ADAL" clId="{1EA6D1CF-7BCF-43C9-ACBA-F551AFF49D51}" dt="2024-03-29T10:08:19.516" v="8301" actId="20577"/>
        <pc:sldMkLst>
          <pc:docMk/>
          <pc:sldMk cId="209594736" sldId="525"/>
        </pc:sldMkLst>
      </pc:sldChg>
      <pc:sldChg chg="addSp modSp add mod">
        <pc:chgData name="LI Hongzong" userId="ac49958b-b655-4fa4-b837-6f946156a7c8" providerId="ADAL" clId="{1EA6D1CF-7BCF-43C9-ACBA-F551AFF49D51}" dt="2024-03-29T10:08:21.732" v="8302" actId="20577"/>
        <pc:sldMkLst>
          <pc:docMk/>
          <pc:sldMk cId="2329232929" sldId="526"/>
        </pc:sldMkLst>
      </pc:sldChg>
      <pc:sldChg chg="addSp modSp add mod">
        <pc:chgData name="LI Hongzong" userId="ac49958b-b655-4fa4-b837-6f946156a7c8" providerId="ADAL" clId="{1EA6D1CF-7BCF-43C9-ACBA-F551AFF49D51}" dt="2024-03-29T10:08:23.798" v="8303" actId="20577"/>
        <pc:sldMkLst>
          <pc:docMk/>
          <pc:sldMk cId="788996461" sldId="527"/>
        </pc:sldMkLst>
      </pc:sldChg>
      <pc:sldChg chg="addSp modSp add mod">
        <pc:chgData name="LI Hongzong" userId="ac49958b-b655-4fa4-b837-6f946156a7c8" providerId="ADAL" clId="{1EA6D1CF-7BCF-43C9-ACBA-F551AFF49D51}" dt="2024-03-29T10:08:26.003" v="8304" actId="20577"/>
        <pc:sldMkLst>
          <pc:docMk/>
          <pc:sldMk cId="4228785174" sldId="528"/>
        </pc:sldMkLst>
      </pc:sldChg>
      <pc:sldChg chg="addSp modSp add mod">
        <pc:chgData name="LI Hongzong" userId="ac49958b-b655-4fa4-b837-6f946156a7c8" providerId="ADAL" clId="{1EA6D1CF-7BCF-43C9-ACBA-F551AFF49D51}" dt="2024-03-29T10:08:27.939" v="8305" actId="20577"/>
        <pc:sldMkLst>
          <pc:docMk/>
          <pc:sldMk cId="2914466725" sldId="529"/>
        </pc:sldMkLst>
      </pc:sldChg>
      <pc:sldChg chg="addSp modSp add mod">
        <pc:chgData name="LI Hongzong" userId="ac49958b-b655-4fa4-b837-6f946156a7c8" providerId="ADAL" clId="{1EA6D1CF-7BCF-43C9-ACBA-F551AFF49D51}" dt="2024-03-29T10:08:30.117" v="8306" actId="20577"/>
        <pc:sldMkLst>
          <pc:docMk/>
          <pc:sldMk cId="899434186" sldId="530"/>
        </pc:sldMkLst>
      </pc:sldChg>
      <pc:sldChg chg="addSp modSp add mod modAnim">
        <pc:chgData name="LI Hongzong" userId="ac49958b-b655-4fa4-b837-6f946156a7c8" providerId="ADAL" clId="{1EA6D1CF-7BCF-43C9-ACBA-F551AFF49D51}" dt="2024-03-29T10:18:30.365" v="8402" actId="1076"/>
        <pc:sldMkLst>
          <pc:docMk/>
          <pc:sldMk cId="1189121588" sldId="531"/>
        </pc:sldMkLst>
      </pc:sldChg>
      <pc:sldChg chg="add del">
        <pc:chgData name="LI Hongzong" userId="ac49958b-b655-4fa4-b837-6f946156a7c8" providerId="ADAL" clId="{1EA6D1CF-7BCF-43C9-ACBA-F551AFF49D51}" dt="2024-03-22T09:16:21.166" v="440" actId="47"/>
        <pc:sldMkLst>
          <pc:docMk/>
          <pc:sldMk cId="2411270091" sldId="531"/>
        </pc:sldMkLst>
      </pc:sldChg>
      <pc:sldChg chg="addSp delSp modSp add mod modNotesTx">
        <pc:chgData name="LI Hongzong" userId="ac49958b-b655-4fa4-b837-6f946156a7c8" providerId="ADAL" clId="{1EA6D1CF-7BCF-43C9-ACBA-F551AFF49D51}" dt="2024-03-29T10:08:35.428" v="8308" actId="20577"/>
        <pc:sldMkLst>
          <pc:docMk/>
          <pc:sldMk cId="2300423232" sldId="532"/>
        </pc:sldMkLst>
      </pc:sldChg>
      <pc:sldChg chg="addSp delSp modSp add mod modNotesTx">
        <pc:chgData name="LI Hongzong" userId="ac49958b-b655-4fa4-b837-6f946156a7c8" providerId="ADAL" clId="{1EA6D1CF-7BCF-43C9-ACBA-F551AFF49D51}" dt="2024-03-29T10:08:38.620" v="8309" actId="20577"/>
        <pc:sldMkLst>
          <pc:docMk/>
          <pc:sldMk cId="2463335583" sldId="533"/>
        </pc:sldMkLst>
      </pc:sldChg>
      <pc:sldChg chg="addSp delSp modSp add mod modNotesTx">
        <pc:chgData name="LI Hongzong" userId="ac49958b-b655-4fa4-b837-6f946156a7c8" providerId="ADAL" clId="{1EA6D1CF-7BCF-43C9-ACBA-F551AFF49D51}" dt="2024-03-29T10:08:41.612" v="8310" actId="20577"/>
        <pc:sldMkLst>
          <pc:docMk/>
          <pc:sldMk cId="3816444585" sldId="534"/>
        </pc:sldMkLst>
      </pc:sldChg>
      <pc:sldChg chg="addSp delSp modSp add mod">
        <pc:chgData name="LI Hongzong" userId="ac49958b-b655-4fa4-b837-6f946156a7c8" providerId="ADAL" clId="{1EA6D1CF-7BCF-43C9-ACBA-F551AFF49D51}" dt="2024-03-29T10:08:43.589" v="8311" actId="20577"/>
        <pc:sldMkLst>
          <pc:docMk/>
          <pc:sldMk cId="1645479320" sldId="535"/>
        </pc:sldMkLst>
      </pc:sldChg>
      <pc:sldChg chg="addSp modSp add mod">
        <pc:chgData name="LI Hongzong" userId="ac49958b-b655-4fa4-b837-6f946156a7c8" providerId="ADAL" clId="{1EA6D1CF-7BCF-43C9-ACBA-F551AFF49D51}" dt="2024-03-29T10:05:57.858" v="8272" actId="20577"/>
        <pc:sldMkLst>
          <pc:docMk/>
          <pc:sldMk cId="290655204" sldId="536"/>
        </pc:sldMkLst>
      </pc:sldChg>
      <pc:sldChg chg="addSp modSp add mod">
        <pc:chgData name="LI Hongzong" userId="ac49958b-b655-4fa4-b837-6f946156a7c8" providerId="ADAL" clId="{1EA6D1CF-7BCF-43C9-ACBA-F551AFF49D51}" dt="2024-03-29T10:05:54.897" v="8271" actId="20577"/>
        <pc:sldMkLst>
          <pc:docMk/>
          <pc:sldMk cId="2790228409" sldId="537"/>
        </pc:sldMkLst>
      </pc:sldChg>
      <pc:sldChg chg="addSp delSp modSp add mod">
        <pc:chgData name="LI Hongzong" userId="ac49958b-b655-4fa4-b837-6f946156a7c8" providerId="ADAL" clId="{1EA6D1CF-7BCF-43C9-ACBA-F551AFF49D51}" dt="2024-03-29T10:05:52.242" v="8270" actId="20577"/>
        <pc:sldMkLst>
          <pc:docMk/>
          <pc:sldMk cId="1993938528" sldId="538"/>
        </pc:sldMkLst>
      </pc:sldChg>
      <pc:sldChg chg="addSp modSp add mod">
        <pc:chgData name="LI Hongzong" userId="ac49958b-b655-4fa4-b837-6f946156a7c8" providerId="ADAL" clId="{1EA6D1CF-7BCF-43C9-ACBA-F551AFF49D51}" dt="2024-03-29T10:05:48.762" v="8269" actId="20577"/>
        <pc:sldMkLst>
          <pc:docMk/>
          <pc:sldMk cId="2751694771" sldId="539"/>
        </pc:sldMkLst>
      </pc:sldChg>
      <pc:sldChg chg="addSp delSp modSp add mod">
        <pc:chgData name="LI Hongzong" userId="ac49958b-b655-4fa4-b837-6f946156a7c8" providerId="ADAL" clId="{1EA6D1CF-7BCF-43C9-ACBA-F551AFF49D51}" dt="2024-03-29T10:05:42.907" v="8268" actId="20577"/>
        <pc:sldMkLst>
          <pc:docMk/>
          <pc:sldMk cId="936414254" sldId="540"/>
        </pc:sldMkLst>
      </pc:sldChg>
      <pc:sldChg chg="addSp delSp modSp add mod">
        <pc:chgData name="LI Hongzong" userId="ac49958b-b655-4fa4-b837-6f946156a7c8" providerId="ADAL" clId="{1EA6D1CF-7BCF-43C9-ACBA-F551AFF49D51}" dt="2024-03-29T10:05:40.426" v="8267" actId="20577"/>
        <pc:sldMkLst>
          <pc:docMk/>
          <pc:sldMk cId="2354763359" sldId="541"/>
        </pc:sldMkLst>
      </pc:sldChg>
      <pc:sldChg chg="addSp delSp modSp add mod modNotesTx">
        <pc:chgData name="LI Hongzong" userId="ac49958b-b655-4fa4-b837-6f946156a7c8" providerId="ADAL" clId="{1EA6D1CF-7BCF-43C9-ACBA-F551AFF49D51}" dt="2024-03-29T10:05:36.785" v="8266" actId="20577"/>
        <pc:sldMkLst>
          <pc:docMk/>
          <pc:sldMk cId="1988160755" sldId="542"/>
        </pc:sldMkLst>
      </pc:sldChg>
      <pc:sldChg chg="delSp modSp add mod modNotesTx">
        <pc:chgData name="LI Hongzong" userId="ac49958b-b655-4fa4-b837-6f946156a7c8" providerId="ADAL" clId="{1EA6D1CF-7BCF-43C9-ACBA-F551AFF49D51}" dt="2024-03-29T10:05:31.802" v="8265" actId="20577"/>
        <pc:sldMkLst>
          <pc:docMk/>
          <pc:sldMk cId="2207397264" sldId="543"/>
        </pc:sldMkLst>
      </pc:sldChg>
      <pc:sldChg chg="addSp delSp modSp add mod">
        <pc:chgData name="LI Hongzong" userId="ac49958b-b655-4fa4-b837-6f946156a7c8" providerId="ADAL" clId="{1EA6D1CF-7BCF-43C9-ACBA-F551AFF49D51}" dt="2024-03-29T10:05:28.861" v="8264" actId="20577"/>
        <pc:sldMkLst>
          <pc:docMk/>
          <pc:sldMk cId="806529866" sldId="544"/>
        </pc:sldMkLst>
      </pc:sldChg>
      <pc:sldChg chg="addSp delSp modSp add mod">
        <pc:chgData name="LI Hongzong" userId="ac49958b-b655-4fa4-b837-6f946156a7c8" providerId="ADAL" clId="{1EA6D1CF-7BCF-43C9-ACBA-F551AFF49D51}" dt="2024-03-29T10:05:26.532" v="8263" actId="20577"/>
        <pc:sldMkLst>
          <pc:docMk/>
          <pc:sldMk cId="3909638971" sldId="545"/>
        </pc:sldMkLst>
      </pc:sldChg>
      <pc:sldChg chg="addSp delSp modSp add mod">
        <pc:chgData name="LI Hongzong" userId="ac49958b-b655-4fa4-b837-6f946156a7c8" providerId="ADAL" clId="{1EA6D1CF-7BCF-43C9-ACBA-F551AFF49D51}" dt="2024-03-29T10:05:24.765" v="8262" actId="20577"/>
        <pc:sldMkLst>
          <pc:docMk/>
          <pc:sldMk cId="2198664435" sldId="546"/>
        </pc:sldMkLst>
      </pc:sldChg>
      <pc:sldChg chg="addSp modSp add mod">
        <pc:chgData name="LI Hongzong" userId="ac49958b-b655-4fa4-b837-6f946156a7c8" providerId="ADAL" clId="{1EA6D1CF-7BCF-43C9-ACBA-F551AFF49D51}" dt="2024-03-29T10:05:16.530" v="8261" actId="20577"/>
        <pc:sldMkLst>
          <pc:docMk/>
          <pc:sldMk cId="117524543" sldId="547"/>
        </pc:sldMkLst>
      </pc:sldChg>
      <pc:sldChg chg="add del">
        <pc:chgData name="LI Hongzong" userId="ac49958b-b655-4fa4-b837-6f946156a7c8" providerId="ADAL" clId="{1EA6D1CF-7BCF-43C9-ACBA-F551AFF49D51}" dt="2024-03-29T08:22:11.970" v="7886" actId="47"/>
        <pc:sldMkLst>
          <pc:docMk/>
          <pc:sldMk cId="727842565" sldId="548"/>
        </pc:sldMkLst>
      </pc:sldChg>
    </pc:docChg>
  </pc:docChgLst>
  <pc:docChgLst>
    <pc:chgData name="LI Hongzong" userId="ac49958b-b655-4fa4-b837-6f946156a7c8" providerId="ADAL" clId="{C9CB22B6-6DAF-4CD2-9C80-E5CFACE28615}"/>
    <pc:docChg chg="modSld">
      <pc:chgData name="LI Hongzong" userId="ac49958b-b655-4fa4-b837-6f946156a7c8" providerId="ADAL" clId="{C9CB22B6-6DAF-4CD2-9C80-E5CFACE28615}" dt="2024-08-22T15:43:14.634" v="22" actId="20577"/>
      <pc:docMkLst>
        <pc:docMk/>
      </pc:docMkLst>
      <pc:sldChg chg="modSp mod">
        <pc:chgData name="LI Hongzong" userId="ac49958b-b655-4fa4-b837-6f946156a7c8" providerId="ADAL" clId="{C9CB22B6-6DAF-4CD2-9C80-E5CFACE28615}" dt="2024-08-22T15:43:14.634" v="22" actId="20577"/>
        <pc:sldMkLst>
          <pc:docMk/>
          <pc:sldMk cId="1615307222" sldId="390"/>
        </pc:sldMkLst>
      </pc:sldChg>
    </pc:docChg>
  </pc:docChgLst>
  <pc:docChgLst>
    <pc:chgData name="LI Hongzong" userId="ac49958b-b655-4fa4-b837-6f946156a7c8" providerId="ADAL" clId="{4721EEC1-4CD9-4742-824D-4D8ECF8037CC}"/>
    <pc:docChg chg="undo custSel addSld delSld modSld">
      <pc:chgData name="LI Hongzong" userId="ac49958b-b655-4fa4-b837-6f946156a7c8" providerId="ADAL" clId="{4721EEC1-4CD9-4742-824D-4D8ECF8037CC}" dt="2024-12-29T14:40:41.815" v="2875" actId="1076"/>
      <pc:docMkLst>
        <pc:docMk/>
      </pc:docMkLst>
      <pc:sldChg chg="addSp delSp modSp mod">
        <pc:chgData name="LI Hongzong" userId="ac49958b-b655-4fa4-b837-6f946156a7c8" providerId="ADAL" clId="{4721EEC1-4CD9-4742-824D-4D8ECF8037CC}" dt="2024-12-29T14:40:41.815" v="2875" actId="1076"/>
        <pc:sldMkLst>
          <pc:docMk/>
          <pc:sldMk cId="1615307222" sldId="390"/>
        </pc:sldMkLst>
        <pc:spChg chg="mod">
          <ac:chgData name="LI Hongzong" userId="ac49958b-b655-4fa4-b837-6f946156a7c8" providerId="ADAL" clId="{4721EEC1-4CD9-4742-824D-4D8ECF8037CC}" dt="2024-12-29T14:35:35.211" v="2803" actId="1076"/>
          <ac:spMkLst>
            <pc:docMk/>
            <pc:sldMk cId="1615307222" sldId="390"/>
            <ac:spMk id="3" creationId="{58975F78-C302-4BC7-8697-9F350DD5534E}"/>
          </ac:spMkLst>
        </pc:spChg>
        <pc:spChg chg="mod">
          <ac:chgData name="LI Hongzong" userId="ac49958b-b655-4fa4-b837-6f946156a7c8" providerId="ADAL" clId="{4721EEC1-4CD9-4742-824D-4D8ECF8037CC}" dt="2024-12-29T14:39:51.861" v="2869" actId="20577"/>
          <ac:spMkLst>
            <pc:docMk/>
            <pc:sldMk cId="1615307222" sldId="390"/>
            <ac:spMk id="4" creationId="{BFDB28CA-1E94-4F41-BAB2-12DA698A01C7}"/>
          </ac:spMkLst>
        </pc:spChg>
        <pc:spChg chg="mod">
          <ac:chgData name="LI Hongzong" userId="ac49958b-b655-4fa4-b837-6f946156a7c8" providerId="ADAL" clId="{4721EEC1-4CD9-4742-824D-4D8ECF8037CC}" dt="2024-10-25T12:44:09.973" v="58" actId="20577"/>
          <ac:spMkLst>
            <pc:docMk/>
            <pc:sldMk cId="1615307222" sldId="390"/>
            <ac:spMk id="7" creationId="{E11148D2-DE58-912B-CE53-C92B5E8EA4AB}"/>
          </ac:spMkLst>
        </pc:spChg>
      </pc:sldChg>
      <pc:sldChg chg="modSp mod">
        <pc:chgData name="LI Hongzong" userId="ac49958b-b655-4fa4-b837-6f946156a7c8" providerId="ADAL" clId="{4721EEC1-4CD9-4742-824D-4D8ECF8037CC}" dt="2024-10-25T13:49:20.233" v="408" actId="2711"/>
        <pc:sldMkLst>
          <pc:docMk/>
          <pc:sldMk cId="3326953466" sldId="392"/>
        </pc:sldMkLst>
        <pc:spChg chg="mod">
          <ac:chgData name="LI Hongzong" userId="ac49958b-b655-4fa4-b837-6f946156a7c8" providerId="ADAL" clId="{4721EEC1-4CD9-4742-824D-4D8ECF8037CC}" dt="2024-10-25T13:49:20.233" v="408" actId="2711"/>
          <ac:spMkLst>
            <pc:docMk/>
            <pc:sldMk cId="3326953466" sldId="392"/>
            <ac:spMk id="7" creationId="{E7C83185-09D1-4567-8331-E19BC0B8AB2B}"/>
          </ac:spMkLst>
        </pc:spChg>
      </pc:sldChg>
      <pc:sldChg chg="del">
        <pc:chgData name="LI Hongzong" userId="ac49958b-b655-4fa4-b837-6f946156a7c8" providerId="ADAL" clId="{4721EEC1-4CD9-4742-824D-4D8ECF8037CC}" dt="2024-10-25T13:49:30.424" v="409" actId="2696"/>
        <pc:sldMkLst>
          <pc:docMk/>
          <pc:sldMk cId="259278475" sldId="484"/>
        </pc:sldMkLst>
      </pc:sldChg>
      <pc:sldChg chg="addSp delSp modSp mod modNotesTx">
        <pc:chgData name="LI Hongzong" userId="ac49958b-b655-4fa4-b837-6f946156a7c8" providerId="ADAL" clId="{4721EEC1-4CD9-4742-824D-4D8ECF8037CC}" dt="2024-12-13T16:25:09.468" v="2716" actId="114"/>
        <pc:sldMkLst>
          <pc:docMk/>
          <pc:sldMk cId="2811745174" sldId="487"/>
        </pc:sldMkLst>
      </pc:sldChg>
      <pc:sldChg chg="addSp delSp modSp add del mod">
        <pc:chgData name="LI Hongzong" userId="ac49958b-b655-4fa4-b837-6f946156a7c8" providerId="ADAL" clId="{4721EEC1-4CD9-4742-824D-4D8ECF8037CC}" dt="2024-11-27T15:15:55.767" v="2174"/>
        <pc:sldMkLst>
          <pc:docMk/>
          <pc:sldMk cId="2845975111" sldId="497"/>
        </pc:sldMkLst>
      </pc:sldChg>
      <pc:sldChg chg="add del">
        <pc:chgData name="LI Hongzong" userId="ac49958b-b655-4fa4-b837-6f946156a7c8" providerId="ADAL" clId="{4721EEC1-4CD9-4742-824D-4D8ECF8037CC}" dt="2024-11-27T15:23:16.299" v="2211" actId="2696"/>
        <pc:sldMkLst>
          <pc:docMk/>
          <pc:sldMk cId="796727664" sldId="498"/>
        </pc:sldMkLst>
      </pc:sldChg>
      <pc:sldChg chg="modSp add del mod">
        <pc:chgData name="LI Hongzong" userId="ac49958b-b655-4fa4-b837-6f946156a7c8" providerId="ADAL" clId="{4721EEC1-4CD9-4742-824D-4D8ECF8037CC}" dt="2024-11-27T15:15:30.103" v="2170" actId="2696"/>
        <pc:sldMkLst>
          <pc:docMk/>
          <pc:sldMk cId="2369451619" sldId="500"/>
        </pc:sldMkLst>
      </pc:sldChg>
      <pc:sldChg chg="add del">
        <pc:chgData name="LI Hongzong" userId="ac49958b-b655-4fa4-b837-6f946156a7c8" providerId="ADAL" clId="{4721EEC1-4CD9-4742-824D-4D8ECF8037CC}" dt="2024-11-27T15:15:55.767" v="2174"/>
        <pc:sldMkLst>
          <pc:docMk/>
          <pc:sldMk cId="3667704221" sldId="501"/>
        </pc:sldMkLst>
      </pc:sldChg>
      <pc:sldChg chg="add del">
        <pc:chgData name="LI Hongzong" userId="ac49958b-b655-4fa4-b837-6f946156a7c8" providerId="ADAL" clId="{4721EEC1-4CD9-4742-824D-4D8ECF8037CC}" dt="2024-11-27T15:15:55.767" v="2174"/>
        <pc:sldMkLst>
          <pc:docMk/>
          <pc:sldMk cId="4222242206" sldId="502"/>
        </pc:sldMkLst>
      </pc:sldChg>
      <pc:sldChg chg="addSp delSp modSp mod">
        <pc:chgData name="LI Hongzong" userId="ac49958b-b655-4fa4-b837-6f946156a7c8" providerId="ADAL" clId="{4721EEC1-4CD9-4742-824D-4D8ECF8037CC}" dt="2024-12-14T02:58:50.830" v="2793" actId="20577"/>
        <pc:sldMkLst>
          <pc:docMk/>
          <pc:sldMk cId="1847076896" sldId="514"/>
        </pc:sldMkLst>
      </pc:sldChg>
      <pc:sldChg chg="addSp delSp modSp add del mod">
        <pc:chgData name="LI Hongzong" userId="ac49958b-b655-4fa4-b837-6f946156a7c8" providerId="ADAL" clId="{4721EEC1-4CD9-4742-824D-4D8ECF8037CC}" dt="2024-11-27T15:18:59.022" v="2188"/>
        <pc:sldMkLst>
          <pc:docMk/>
          <pc:sldMk cId="3321173846" sldId="516"/>
        </pc:sldMkLst>
      </pc:sldChg>
      <pc:sldChg chg="modSp add del mod">
        <pc:chgData name="LI Hongzong" userId="ac49958b-b655-4fa4-b837-6f946156a7c8" providerId="ADAL" clId="{4721EEC1-4CD9-4742-824D-4D8ECF8037CC}" dt="2024-11-27T15:17:13.068" v="2181" actId="20577"/>
        <pc:sldMkLst>
          <pc:docMk/>
          <pc:sldMk cId="3195430702" sldId="519"/>
        </pc:sldMkLst>
      </pc:sldChg>
      <pc:sldChg chg="addSp modSp add del modAnim">
        <pc:chgData name="LI Hongzong" userId="ac49958b-b655-4fa4-b837-6f946156a7c8" providerId="ADAL" clId="{4721EEC1-4CD9-4742-824D-4D8ECF8037CC}" dt="2024-10-25T15:16:24.122" v="1237" actId="20577"/>
        <pc:sldMkLst>
          <pc:docMk/>
          <pc:sldMk cId="1189121588" sldId="531"/>
        </pc:sldMkLst>
      </pc:sldChg>
      <pc:sldChg chg="add del">
        <pc:chgData name="LI Hongzong" userId="ac49958b-b655-4fa4-b837-6f946156a7c8" providerId="ADAL" clId="{4721EEC1-4CD9-4742-824D-4D8ECF8037CC}" dt="2024-11-27T15:23:17" v="2212" actId="2696"/>
        <pc:sldMkLst>
          <pc:docMk/>
          <pc:sldMk cId="2300423232" sldId="532"/>
        </pc:sldMkLst>
      </pc:sldChg>
      <pc:sldChg chg="addSp delSp modSp add del mod">
        <pc:chgData name="LI Hongzong" userId="ac49958b-b655-4fa4-b837-6f946156a7c8" providerId="ADAL" clId="{4721EEC1-4CD9-4742-824D-4D8ECF8037CC}" dt="2024-11-27T15:27:41.493" v="2249"/>
        <pc:sldMkLst>
          <pc:docMk/>
          <pc:sldMk cId="936414254" sldId="540"/>
        </pc:sldMkLst>
      </pc:sldChg>
      <pc:sldChg chg="add del">
        <pc:chgData name="LI Hongzong" userId="ac49958b-b655-4fa4-b837-6f946156a7c8" providerId="ADAL" clId="{4721EEC1-4CD9-4742-824D-4D8ECF8037CC}" dt="2024-11-27T15:23:18.557" v="2214" actId="2696"/>
        <pc:sldMkLst>
          <pc:docMk/>
          <pc:sldMk cId="2207397264" sldId="543"/>
        </pc:sldMkLst>
      </pc:sldChg>
      <pc:sldChg chg="add del">
        <pc:chgData name="LI Hongzong" userId="ac49958b-b655-4fa4-b837-6f946156a7c8" providerId="ADAL" clId="{4721EEC1-4CD9-4742-824D-4D8ECF8037CC}" dt="2024-11-27T15:23:19.690" v="2215" actId="2696"/>
        <pc:sldMkLst>
          <pc:docMk/>
          <pc:sldMk cId="2198664435" sldId="546"/>
        </pc:sldMkLst>
      </pc:sldChg>
      <pc:sldChg chg="del">
        <pc:chgData name="LI Hongzong" userId="ac49958b-b655-4fa4-b837-6f946156a7c8" providerId="ADAL" clId="{4721EEC1-4CD9-4742-824D-4D8ECF8037CC}" dt="2024-10-25T13:08:56.984" v="195" actId="2696"/>
        <pc:sldMkLst>
          <pc:docMk/>
          <pc:sldMk cId="212550681" sldId="550"/>
        </pc:sldMkLst>
      </pc:sldChg>
      <pc:sldChg chg="addSp delSp modSp add mod modNotesTx">
        <pc:chgData name="LI Hongzong" userId="ac49958b-b655-4fa4-b837-6f946156a7c8" providerId="ADAL" clId="{4721EEC1-4CD9-4742-824D-4D8ECF8037CC}" dt="2024-10-27T07:05:02.442" v="2021" actId="1076"/>
        <pc:sldMkLst>
          <pc:docMk/>
          <pc:sldMk cId="1261810409" sldId="621"/>
        </pc:sldMkLst>
      </pc:sldChg>
      <pc:sldChg chg="addSp delSp modSp add mod delAnim modAnim modNotesTx">
        <pc:chgData name="LI Hongzong" userId="ac49958b-b655-4fa4-b837-6f946156a7c8" providerId="ADAL" clId="{4721EEC1-4CD9-4742-824D-4D8ECF8037CC}" dt="2024-11-27T15:12:45.149" v="2117"/>
        <pc:sldMkLst>
          <pc:docMk/>
          <pc:sldMk cId="2671058366" sldId="631"/>
        </pc:sldMkLst>
      </pc:sldChg>
      <pc:sldChg chg="del">
        <pc:chgData name="LI Hongzong" userId="ac49958b-b655-4fa4-b837-6f946156a7c8" providerId="ADAL" clId="{4721EEC1-4CD9-4742-824D-4D8ECF8037CC}" dt="2024-10-25T13:19:03.551" v="204" actId="2696"/>
        <pc:sldMkLst>
          <pc:docMk/>
          <pc:sldMk cId="3896439483" sldId="633"/>
        </pc:sldMkLst>
      </pc:sldChg>
      <pc:sldChg chg="addSp delSp modSp add del mod">
        <pc:chgData name="LI Hongzong" userId="ac49958b-b655-4fa4-b837-6f946156a7c8" providerId="ADAL" clId="{4721EEC1-4CD9-4742-824D-4D8ECF8037CC}" dt="2024-11-27T15:21:37.646" v="2210" actId="20577"/>
        <pc:sldMkLst>
          <pc:docMk/>
          <pc:sldMk cId="368788545" sldId="636"/>
        </pc:sldMkLst>
      </pc:sldChg>
      <pc:sldChg chg="addSp modSp add mod">
        <pc:chgData name="LI Hongzong" userId="ac49958b-b655-4fa4-b837-6f946156a7c8" providerId="ADAL" clId="{4721EEC1-4CD9-4742-824D-4D8ECF8037CC}" dt="2024-12-14T00:13:51.347" v="2791" actId="20577"/>
        <pc:sldMkLst>
          <pc:docMk/>
          <pc:sldMk cId="909729142" sldId="637"/>
        </pc:sldMkLst>
      </pc:sldChg>
      <pc:sldChg chg="addSp delSp modSp add mod">
        <pc:chgData name="LI Hongzong" userId="ac49958b-b655-4fa4-b837-6f946156a7c8" providerId="ADAL" clId="{4721EEC1-4CD9-4742-824D-4D8ECF8037CC}" dt="2024-12-13T16:36:09.692" v="2783" actId="114"/>
        <pc:sldMkLst>
          <pc:docMk/>
          <pc:sldMk cId="2614691419" sldId="638"/>
        </pc:sldMkLst>
      </pc:sldChg>
      <pc:sldChg chg="addSp delSp modSp add mod modAnim">
        <pc:chgData name="LI Hongzong" userId="ac49958b-b655-4fa4-b837-6f946156a7c8" providerId="ADAL" clId="{4721EEC1-4CD9-4742-824D-4D8ECF8037CC}" dt="2024-11-27T15:14:50.678" v="2168" actId="1076"/>
        <pc:sldMkLst>
          <pc:docMk/>
          <pc:sldMk cId="1794781130" sldId="639"/>
        </pc:sldMkLst>
      </pc:sldChg>
      <pc:sldChg chg="addSp delSp modSp add mod">
        <pc:chgData name="LI Hongzong" userId="ac49958b-b655-4fa4-b837-6f946156a7c8" providerId="ADAL" clId="{4721EEC1-4CD9-4742-824D-4D8ECF8037CC}" dt="2024-12-13T16:34:19.395" v="2781" actId="20577"/>
        <pc:sldMkLst>
          <pc:docMk/>
          <pc:sldMk cId="3820469915" sldId="640"/>
        </pc:sldMkLst>
      </pc:sldChg>
      <pc:sldChg chg="add del">
        <pc:chgData name="LI Hongzong" userId="ac49958b-b655-4fa4-b837-6f946156a7c8" providerId="ADAL" clId="{4721EEC1-4CD9-4742-824D-4D8ECF8037CC}" dt="2024-11-27T15:16:06.555" v="2178" actId="2696"/>
        <pc:sldMkLst>
          <pc:docMk/>
          <pc:sldMk cId="991728368" sldId="641"/>
        </pc:sldMkLst>
      </pc:sldChg>
      <pc:sldChg chg="addSp delSp modSp add del mod">
        <pc:chgData name="LI Hongzong" userId="ac49958b-b655-4fa4-b837-6f946156a7c8" providerId="ADAL" clId="{4721EEC1-4CD9-4742-824D-4D8ECF8037CC}" dt="2024-10-25T15:54:00.909" v="1483" actId="2696"/>
        <pc:sldMkLst>
          <pc:docMk/>
          <pc:sldMk cId="1571306402" sldId="641"/>
        </pc:sldMkLst>
      </pc:sldChg>
      <pc:sldChg chg="add del">
        <pc:chgData name="LI Hongzong" userId="ac49958b-b655-4fa4-b837-6f946156a7c8" providerId="ADAL" clId="{4721EEC1-4CD9-4742-824D-4D8ECF8037CC}" dt="2024-10-25T15:28:00.180" v="1271"/>
        <pc:sldMkLst>
          <pc:docMk/>
          <pc:sldMk cId="2805896357" sldId="641"/>
        </pc:sldMkLst>
      </pc:sldChg>
      <pc:sldChg chg="add">
        <pc:chgData name="LI Hongzong" userId="ac49958b-b655-4fa4-b837-6f946156a7c8" providerId="ADAL" clId="{4721EEC1-4CD9-4742-824D-4D8ECF8037CC}" dt="2024-11-27T15:15:24.374" v="2169"/>
        <pc:sldMkLst>
          <pc:docMk/>
          <pc:sldMk cId="3618358261" sldId="643"/>
        </pc:sldMkLst>
      </pc:sldChg>
      <pc:sldChg chg="add">
        <pc:chgData name="LI Hongzong" userId="ac49958b-b655-4fa4-b837-6f946156a7c8" providerId="ADAL" clId="{4721EEC1-4CD9-4742-824D-4D8ECF8037CC}" dt="2024-11-27T15:16:59.208" v="2179"/>
        <pc:sldMkLst>
          <pc:docMk/>
          <pc:sldMk cId="991728368" sldId="644"/>
        </pc:sldMkLst>
      </pc:sldChg>
      <pc:sldChg chg="modSp add mod">
        <pc:chgData name="LI Hongzong" userId="ac49958b-b655-4fa4-b837-6f946156a7c8" providerId="ADAL" clId="{4721EEC1-4CD9-4742-824D-4D8ECF8037CC}" dt="2024-11-27T15:20:45.225" v="2206" actId="20577"/>
        <pc:sldMkLst>
          <pc:docMk/>
          <pc:sldMk cId="630200938" sldId="646"/>
        </pc:sldMkLst>
      </pc:sldChg>
      <pc:sldChg chg="modSp add mod">
        <pc:chgData name="LI Hongzong" userId="ac49958b-b655-4fa4-b837-6f946156a7c8" providerId="ADAL" clId="{4721EEC1-4CD9-4742-824D-4D8ECF8037CC}" dt="2024-11-27T15:21:18.886" v="2207"/>
        <pc:sldMkLst>
          <pc:docMk/>
          <pc:sldMk cId="3731454665" sldId="647"/>
        </pc:sldMkLst>
      </pc:sldChg>
      <pc:sldChg chg="modSp add mod">
        <pc:chgData name="LI Hongzong" userId="ac49958b-b655-4fa4-b837-6f946156a7c8" providerId="ADAL" clId="{4721EEC1-4CD9-4742-824D-4D8ECF8037CC}" dt="2024-11-27T15:21:26.379" v="2208"/>
        <pc:sldMkLst>
          <pc:docMk/>
          <pc:sldMk cId="282552770" sldId="648"/>
        </pc:sldMkLst>
      </pc:sldChg>
      <pc:sldChg chg="modSp add mod">
        <pc:chgData name="LI Hongzong" userId="ac49958b-b655-4fa4-b837-6f946156a7c8" providerId="ADAL" clId="{4721EEC1-4CD9-4742-824D-4D8ECF8037CC}" dt="2024-11-27T15:23:29.550" v="2230" actId="20577"/>
        <pc:sldMkLst>
          <pc:docMk/>
          <pc:sldMk cId="1575329477" sldId="649"/>
        </pc:sldMkLst>
      </pc:sldChg>
      <pc:sldChg chg="modSp add mod">
        <pc:chgData name="LI Hongzong" userId="ac49958b-b655-4fa4-b837-6f946156a7c8" providerId="ADAL" clId="{4721EEC1-4CD9-4742-824D-4D8ECF8037CC}" dt="2024-11-27T15:23:56.495" v="2242" actId="20577"/>
        <pc:sldMkLst>
          <pc:docMk/>
          <pc:sldMk cId="1352666558" sldId="650"/>
        </pc:sldMkLst>
      </pc:sldChg>
      <pc:sldChg chg="modSp add mod">
        <pc:chgData name="LI Hongzong" userId="ac49958b-b655-4fa4-b837-6f946156a7c8" providerId="ADAL" clId="{4721EEC1-4CD9-4742-824D-4D8ECF8037CC}" dt="2024-11-27T15:24:16.749" v="2245"/>
        <pc:sldMkLst>
          <pc:docMk/>
          <pc:sldMk cId="4053856576" sldId="654"/>
        </pc:sldMkLst>
      </pc:sldChg>
      <pc:sldChg chg="modSp add mod">
        <pc:chgData name="LI Hongzong" userId="ac49958b-b655-4fa4-b837-6f946156a7c8" providerId="ADAL" clId="{4721EEC1-4CD9-4742-824D-4D8ECF8037CC}" dt="2024-11-27T15:24:25.515" v="2246"/>
        <pc:sldMkLst>
          <pc:docMk/>
          <pc:sldMk cId="4176521030" sldId="657"/>
        </pc:sldMkLst>
      </pc:sldChg>
      <pc:sldChg chg="add del">
        <pc:chgData name="LI Hongzong" userId="ac49958b-b655-4fa4-b837-6f946156a7c8" providerId="ADAL" clId="{4721EEC1-4CD9-4742-824D-4D8ECF8037CC}" dt="2024-11-27T15:23:40.503" v="2232"/>
        <pc:sldMkLst>
          <pc:docMk/>
          <pc:sldMk cId="248522678" sldId="658"/>
        </pc:sldMkLst>
      </pc:sldChg>
      <pc:sldChg chg="add del">
        <pc:chgData name="LI Hongzong" userId="ac49958b-b655-4fa4-b837-6f946156a7c8" providerId="ADAL" clId="{4721EEC1-4CD9-4742-824D-4D8ECF8037CC}" dt="2024-12-13T16:34:09.521" v="2771" actId="2696"/>
        <pc:sldMkLst>
          <pc:docMk/>
          <pc:sldMk cId="3076303987" sldId="658"/>
        </pc:sldMkLst>
      </pc:sldChg>
      <pc:sldChg chg="add del">
        <pc:chgData name="LI Hongzong" userId="ac49958b-b655-4fa4-b837-6f946156a7c8" providerId="ADAL" clId="{4721EEC1-4CD9-4742-824D-4D8ECF8037CC}" dt="2024-12-13T16:28:59.052" v="2740" actId="2696"/>
        <pc:sldMkLst>
          <pc:docMk/>
          <pc:sldMk cId="3701632151" sldId="658"/>
        </pc:sldMkLst>
      </pc:sldChg>
      <pc:sldChg chg="addSp delSp modSp add del mod">
        <pc:chgData name="LI Hongzong" userId="ac49958b-b655-4fa4-b837-6f946156a7c8" providerId="ADAL" clId="{4721EEC1-4CD9-4742-824D-4D8ECF8037CC}" dt="2024-12-13T16:28:33.105" v="2738" actId="2696"/>
        <pc:sldMkLst>
          <pc:docMk/>
          <pc:sldMk cId="4106147839" sldId="658"/>
        </pc:sldMkLst>
      </pc:sldChg>
      <pc:sldChg chg="add del">
        <pc:chgData name="LI Hongzong" userId="ac49958b-b655-4fa4-b837-6f946156a7c8" providerId="ADAL" clId="{4721EEC1-4CD9-4742-824D-4D8ECF8037CC}" dt="2024-11-27T15:23:40.503" v="2232"/>
        <pc:sldMkLst>
          <pc:docMk/>
          <pc:sldMk cId="381627885" sldId="659"/>
        </pc:sldMkLst>
      </pc:sldChg>
      <pc:sldChg chg="add del">
        <pc:chgData name="LI Hongzong" userId="ac49958b-b655-4fa4-b837-6f946156a7c8" providerId="ADAL" clId="{4721EEC1-4CD9-4742-824D-4D8ECF8037CC}" dt="2024-11-27T15:23:40.503" v="2232"/>
        <pc:sldMkLst>
          <pc:docMk/>
          <pc:sldMk cId="2923021975" sldId="660"/>
        </pc:sldMkLst>
      </pc:sldChg>
      <pc:sldChg chg="add del">
        <pc:chgData name="LI Hongzong" userId="ac49958b-b655-4fa4-b837-6f946156a7c8" providerId="ADAL" clId="{4721EEC1-4CD9-4742-824D-4D8ECF8037CC}" dt="2024-11-27T15:23:40.503" v="2232"/>
        <pc:sldMkLst>
          <pc:docMk/>
          <pc:sldMk cId="3474734292" sldId="661"/>
        </pc:sldMkLst>
      </pc:sldChg>
      <pc:sldChg chg="add del">
        <pc:chgData name="LI Hongzong" userId="ac49958b-b655-4fa4-b837-6f946156a7c8" providerId="ADAL" clId="{4721EEC1-4CD9-4742-824D-4D8ECF8037CC}" dt="2024-11-27T15:23:40.503" v="2232"/>
        <pc:sldMkLst>
          <pc:docMk/>
          <pc:sldMk cId="1636799581" sldId="662"/>
        </pc:sldMkLst>
      </pc:sldChg>
    </pc:docChg>
  </pc:docChgLst>
  <pc:docChgLst>
    <pc:chgData name="Hongzong Li" userId="9bdc67c7f26cb1a6" providerId="LiveId" clId="{476B94AB-D19B-47DD-B239-F197A663DD22}"/>
    <pc:docChg chg="undo custSel addSld delSld modSld sldOrd">
      <pc:chgData name="Hongzong Li" userId="9bdc67c7f26cb1a6" providerId="LiveId" clId="{476B94AB-D19B-47DD-B239-F197A663DD22}" dt="2025-01-15T16:19:35.674" v="776" actId="47"/>
      <pc:docMkLst>
        <pc:docMk/>
      </pc:docMkLst>
      <pc:sldChg chg="addSp modSp mod">
        <pc:chgData name="Hongzong Li" userId="9bdc67c7f26cb1a6" providerId="LiveId" clId="{476B94AB-D19B-47DD-B239-F197A663DD22}" dt="2025-01-15T14:34:56.652" v="205" actId="20577"/>
        <pc:sldMkLst>
          <pc:docMk/>
          <pc:sldMk cId="1615307222" sldId="390"/>
        </pc:sldMkLst>
        <pc:spChg chg="mod">
          <ac:chgData name="Hongzong Li" userId="9bdc67c7f26cb1a6" providerId="LiveId" clId="{476B94AB-D19B-47DD-B239-F197A663DD22}" dt="2025-01-15T14:33:47.530" v="197" actId="2710"/>
          <ac:spMkLst>
            <pc:docMk/>
            <pc:sldMk cId="1615307222" sldId="390"/>
            <ac:spMk id="3" creationId="{58975F78-C302-4BC7-8697-9F350DD5534E}"/>
          </ac:spMkLst>
        </pc:spChg>
        <pc:spChg chg="mod">
          <ac:chgData name="Hongzong Li" userId="9bdc67c7f26cb1a6" providerId="LiveId" clId="{476B94AB-D19B-47DD-B239-F197A663DD22}" dt="2025-01-15T14:34:56.652" v="205" actId="20577"/>
          <ac:spMkLst>
            <pc:docMk/>
            <pc:sldMk cId="1615307222" sldId="390"/>
            <ac:spMk id="4" creationId="{BFDB28CA-1E94-4F41-BAB2-12DA698A01C7}"/>
          </ac:spMkLst>
        </pc:spChg>
        <pc:spChg chg="mod">
          <ac:chgData name="Hongzong Li" userId="9bdc67c7f26cb1a6" providerId="LiveId" clId="{476B94AB-D19B-47DD-B239-F197A663DD22}" dt="2025-01-15T13:12:48.447" v="8" actId="20577"/>
          <ac:spMkLst>
            <pc:docMk/>
            <pc:sldMk cId="1615307222" sldId="390"/>
            <ac:spMk id="7" creationId="{E11148D2-DE58-912B-CE53-C92B5E8EA4AB}"/>
          </ac:spMkLst>
        </pc:spChg>
        <pc:picChg chg="add mod">
          <ac:chgData name="Hongzong Li" userId="9bdc67c7f26cb1a6" providerId="LiveId" clId="{476B94AB-D19B-47DD-B239-F197A663DD22}" dt="2025-01-15T14:33:50.650" v="198" actId="1076"/>
          <ac:picMkLst>
            <pc:docMk/>
            <pc:sldMk cId="1615307222" sldId="390"/>
            <ac:picMk id="3074" creationId="{125FF640-44B1-EF9E-CE0D-A44BFE064628}"/>
          </ac:picMkLst>
        </pc:picChg>
      </pc:sldChg>
      <pc:sldChg chg="addSp delSp modSp mod modNotesTx">
        <pc:chgData name="Hongzong Li" userId="9bdc67c7f26cb1a6" providerId="LiveId" clId="{476B94AB-D19B-47DD-B239-F197A663DD22}" dt="2025-01-15T14:45:25.370" v="243" actId="1076"/>
        <pc:sldMkLst>
          <pc:docMk/>
          <pc:sldMk cId="1261810409" sldId="621"/>
        </pc:sldMkLst>
        <pc:spChg chg="add mod">
          <ac:chgData name="Hongzong Li" userId="9bdc67c7f26cb1a6" providerId="LiveId" clId="{476B94AB-D19B-47DD-B239-F197A663DD22}" dt="2025-01-15T14:45:25.370" v="243" actId="1076"/>
          <ac:spMkLst>
            <pc:docMk/>
            <pc:sldMk cId="1261810409" sldId="621"/>
            <ac:spMk id="4" creationId="{0C030FF4-4ACE-AB64-085D-95938D291EFE}"/>
          </ac:spMkLst>
        </pc:spChg>
        <pc:spChg chg="mod">
          <ac:chgData name="Hongzong Li" userId="9bdc67c7f26cb1a6" providerId="LiveId" clId="{476B94AB-D19B-47DD-B239-F197A663DD22}" dt="2025-01-15T13:12:29.923" v="7" actId="20577"/>
          <ac:spMkLst>
            <pc:docMk/>
            <pc:sldMk cId="1261810409" sldId="621"/>
            <ac:spMk id="6" creationId="{FAD83C02-24C8-3806-2E3F-4058342F4D87}"/>
          </ac:spMkLst>
        </pc:spChg>
        <pc:spChg chg="add del">
          <ac:chgData name="Hongzong Li" userId="9bdc67c7f26cb1a6" providerId="LiveId" clId="{476B94AB-D19B-47DD-B239-F197A663DD22}" dt="2025-01-15T14:42:14.259" v="228" actId="478"/>
          <ac:spMkLst>
            <pc:docMk/>
            <pc:sldMk cId="1261810409" sldId="621"/>
            <ac:spMk id="7" creationId="{9CA51EEC-810C-EE62-E7CB-552A6992FBC5}"/>
          </ac:spMkLst>
        </pc:spChg>
        <pc:spChg chg="add del">
          <ac:chgData name="Hongzong Li" userId="9bdc67c7f26cb1a6" providerId="LiveId" clId="{476B94AB-D19B-47DD-B239-F197A663DD22}" dt="2025-01-15T14:42:26.435" v="230" actId="478"/>
          <ac:spMkLst>
            <pc:docMk/>
            <pc:sldMk cId="1261810409" sldId="621"/>
            <ac:spMk id="8" creationId="{CDB537C7-1EE9-C580-C861-EBC4B7335F64}"/>
          </ac:spMkLst>
        </pc:spChg>
        <pc:picChg chg="add mod modCrop">
          <ac:chgData name="Hongzong Li" userId="9bdc67c7f26cb1a6" providerId="LiveId" clId="{476B94AB-D19B-47DD-B239-F197A663DD22}" dt="2025-01-15T14:45:18.682" v="241" actId="1076"/>
          <ac:picMkLst>
            <pc:docMk/>
            <pc:sldMk cId="1261810409" sldId="621"/>
            <ac:picMk id="10" creationId="{7BA01064-42F6-5B11-896C-9620443211C9}"/>
          </ac:picMkLst>
        </pc:picChg>
        <pc:picChg chg="add mod">
          <ac:chgData name="Hongzong Li" userId="9bdc67c7f26cb1a6" providerId="LiveId" clId="{476B94AB-D19B-47DD-B239-F197A663DD22}" dt="2025-01-15T14:42:44.603" v="235" actId="1076"/>
          <ac:picMkLst>
            <pc:docMk/>
            <pc:sldMk cId="1261810409" sldId="621"/>
            <ac:picMk id="5126" creationId="{191430A1-FA7D-24B1-45F8-A906093A1EAE}"/>
          </ac:picMkLst>
        </pc:picChg>
      </pc:sldChg>
      <pc:sldChg chg="addSp delSp modSp add del mod ord">
        <pc:chgData name="Hongzong Li" userId="9bdc67c7f26cb1a6" providerId="LiveId" clId="{476B94AB-D19B-47DD-B239-F197A663DD22}" dt="2025-01-15T13:52:58.952" v="43" actId="47"/>
        <pc:sldMkLst>
          <pc:docMk/>
          <pc:sldMk cId="2760491109" sldId="622"/>
        </pc:sldMkLst>
        <pc:spChg chg="del">
          <ac:chgData name="Hongzong Li" userId="9bdc67c7f26cb1a6" providerId="LiveId" clId="{476B94AB-D19B-47DD-B239-F197A663DD22}" dt="2025-01-15T13:14:39.163" v="10" actId="478"/>
          <ac:spMkLst>
            <pc:docMk/>
            <pc:sldMk cId="2760491109" sldId="622"/>
            <ac:spMk id="4" creationId="{6944393A-2B28-6068-C644-59FFBA9FD1A0}"/>
          </ac:spMkLst>
        </pc:spChg>
        <pc:spChg chg="add del">
          <ac:chgData name="Hongzong Li" userId="9bdc67c7f26cb1a6" providerId="LiveId" clId="{476B94AB-D19B-47DD-B239-F197A663DD22}" dt="2025-01-15T13:15:43.426" v="13" actId="22"/>
          <ac:spMkLst>
            <pc:docMk/>
            <pc:sldMk cId="2760491109" sldId="622"/>
            <ac:spMk id="7" creationId="{7D2A2623-0CC1-0C22-8195-268CE4D2B17E}"/>
          </ac:spMkLst>
        </pc:spChg>
        <pc:spChg chg="add mod">
          <ac:chgData name="Hongzong Li" userId="9bdc67c7f26cb1a6" providerId="LiveId" clId="{476B94AB-D19B-47DD-B239-F197A663DD22}" dt="2025-01-15T13:19:34.622" v="31"/>
          <ac:spMkLst>
            <pc:docMk/>
            <pc:sldMk cId="2760491109" sldId="622"/>
            <ac:spMk id="9" creationId="{5920F365-ADA8-F664-B65B-B9319BF9FB95}"/>
          </ac:spMkLst>
        </pc:spChg>
      </pc:sldChg>
      <pc:sldChg chg="addSp delSp modSp add mod">
        <pc:chgData name="Hongzong Li" userId="9bdc67c7f26cb1a6" providerId="LiveId" clId="{476B94AB-D19B-47DD-B239-F197A663DD22}" dt="2025-01-15T14:52:19.637" v="252" actId="1076"/>
        <pc:sldMkLst>
          <pc:docMk/>
          <pc:sldMk cId="289291201" sldId="623"/>
        </pc:sldMkLst>
        <pc:spChg chg="add mod">
          <ac:chgData name="Hongzong Li" userId="9bdc67c7f26cb1a6" providerId="LiveId" clId="{476B94AB-D19B-47DD-B239-F197A663DD22}" dt="2025-01-15T14:52:19.637" v="252" actId="1076"/>
          <ac:spMkLst>
            <pc:docMk/>
            <pc:sldMk cId="289291201" sldId="623"/>
            <ac:spMk id="4" creationId="{E183546A-8316-84D5-BE53-050C85771BB4}"/>
          </ac:spMkLst>
        </pc:spChg>
        <pc:spChg chg="mod">
          <ac:chgData name="Hongzong Li" userId="9bdc67c7f26cb1a6" providerId="LiveId" clId="{476B94AB-D19B-47DD-B239-F197A663DD22}" dt="2025-01-15T14:32:00.908" v="150"/>
          <ac:spMkLst>
            <pc:docMk/>
            <pc:sldMk cId="289291201" sldId="623"/>
            <ac:spMk id="6" creationId="{EA9624A5-0133-4DDE-396F-9E4F0FB208B3}"/>
          </ac:spMkLst>
        </pc:spChg>
        <pc:spChg chg="add mod">
          <ac:chgData name="Hongzong Li" userId="9bdc67c7f26cb1a6" providerId="LiveId" clId="{476B94AB-D19B-47DD-B239-F197A663DD22}" dt="2025-01-15T14:52:01.708" v="251" actId="1076"/>
          <ac:spMkLst>
            <pc:docMk/>
            <pc:sldMk cId="289291201" sldId="623"/>
            <ac:spMk id="8" creationId="{BEB33438-1C6C-CCC5-8320-191A2F47F343}"/>
          </ac:spMkLst>
        </pc:spChg>
        <pc:spChg chg="del">
          <ac:chgData name="Hongzong Li" userId="9bdc67c7f26cb1a6" providerId="LiveId" clId="{476B94AB-D19B-47DD-B239-F197A663DD22}" dt="2025-01-15T13:15:53.937" v="17" actId="478"/>
          <ac:spMkLst>
            <pc:docMk/>
            <pc:sldMk cId="289291201" sldId="623"/>
            <ac:spMk id="9" creationId="{C2E9C69E-075A-5998-6D44-0452A682171E}"/>
          </ac:spMkLst>
        </pc:spChg>
        <pc:spChg chg="add mod">
          <ac:chgData name="Hongzong Li" userId="9bdc67c7f26cb1a6" providerId="LiveId" clId="{476B94AB-D19B-47DD-B239-F197A663DD22}" dt="2025-01-15T14:32:35.804" v="160" actId="207"/>
          <ac:spMkLst>
            <pc:docMk/>
            <pc:sldMk cId="289291201" sldId="623"/>
            <ac:spMk id="11" creationId="{20CE9403-EDD0-59BA-7DEE-ECF3F9A3EF14}"/>
          </ac:spMkLst>
        </pc:spChg>
        <pc:picChg chg="add mod">
          <ac:chgData name="Hongzong Li" userId="9bdc67c7f26cb1a6" providerId="LiveId" clId="{476B94AB-D19B-47DD-B239-F197A663DD22}" dt="2025-01-15T14:51:41.740" v="247" actId="1076"/>
          <ac:picMkLst>
            <pc:docMk/>
            <pc:sldMk cId="289291201" sldId="623"/>
            <ac:picMk id="6146" creationId="{19671898-85FB-A488-A535-8378FDF77B79}"/>
          </ac:picMkLst>
        </pc:picChg>
      </pc:sldChg>
      <pc:sldChg chg="addSp delSp modSp add mod modNotesTx">
        <pc:chgData name="Hongzong Li" userId="9bdc67c7f26cb1a6" providerId="LiveId" clId="{476B94AB-D19B-47DD-B239-F197A663DD22}" dt="2025-01-15T15:48:48.739" v="605" actId="1076"/>
        <pc:sldMkLst>
          <pc:docMk/>
          <pc:sldMk cId="2070366512" sldId="624"/>
        </pc:sldMkLst>
        <pc:spChg chg="add mod">
          <ac:chgData name="Hongzong Li" userId="9bdc67c7f26cb1a6" providerId="LiveId" clId="{476B94AB-D19B-47DD-B239-F197A663DD22}" dt="2025-01-15T15:48:36.055" v="604" actId="123"/>
          <ac:spMkLst>
            <pc:docMk/>
            <pc:sldMk cId="2070366512" sldId="624"/>
            <ac:spMk id="4" creationId="{FA975A97-7CD4-98B8-7E28-EAFE02D12ADC}"/>
          </ac:spMkLst>
        </pc:spChg>
        <pc:spChg chg="add mod">
          <ac:chgData name="Hongzong Li" userId="9bdc67c7f26cb1a6" providerId="LiveId" clId="{476B94AB-D19B-47DD-B239-F197A663DD22}" dt="2025-01-15T15:48:33.367" v="603" actId="123"/>
          <ac:spMkLst>
            <pc:docMk/>
            <pc:sldMk cId="2070366512" sldId="624"/>
            <ac:spMk id="8" creationId="{48D8B662-C594-0F6B-8F85-EA3DE38DD6DD}"/>
          </ac:spMkLst>
        </pc:spChg>
        <pc:spChg chg="add mod">
          <ac:chgData name="Hongzong Li" userId="9bdc67c7f26cb1a6" providerId="LiveId" clId="{476B94AB-D19B-47DD-B239-F197A663DD22}" dt="2025-01-15T15:41:00.077" v="459" actId="2085"/>
          <ac:spMkLst>
            <pc:docMk/>
            <pc:sldMk cId="2070366512" sldId="624"/>
            <ac:spMk id="9" creationId="{A2B9AC11-7C83-760F-9619-26D32ABC6F24}"/>
          </ac:spMkLst>
        </pc:spChg>
        <pc:spChg chg="add del">
          <ac:chgData name="Hongzong Li" userId="9bdc67c7f26cb1a6" providerId="LiveId" clId="{476B94AB-D19B-47DD-B239-F197A663DD22}" dt="2025-01-15T15:35:12.360" v="403" actId="22"/>
          <ac:spMkLst>
            <pc:docMk/>
            <pc:sldMk cId="2070366512" sldId="624"/>
            <ac:spMk id="11" creationId="{F94F8D7A-4B9D-CA00-580F-9826CF14C1EB}"/>
          </ac:spMkLst>
        </pc:spChg>
        <pc:spChg chg="add del mod">
          <ac:chgData name="Hongzong Li" userId="9bdc67c7f26cb1a6" providerId="LiveId" clId="{476B94AB-D19B-47DD-B239-F197A663DD22}" dt="2025-01-15T15:40:33.236" v="454" actId="21"/>
          <ac:spMkLst>
            <pc:docMk/>
            <pc:sldMk cId="2070366512" sldId="624"/>
            <ac:spMk id="12" creationId="{37E26D2D-FB12-F3C7-B731-74E93B58B6B3}"/>
          </ac:spMkLst>
        </pc:spChg>
        <pc:spChg chg="add mod">
          <ac:chgData name="Hongzong Li" userId="9bdc67c7f26cb1a6" providerId="LiveId" clId="{476B94AB-D19B-47DD-B239-F197A663DD22}" dt="2025-01-15T15:40:45.926" v="457" actId="2085"/>
          <ac:spMkLst>
            <pc:docMk/>
            <pc:sldMk cId="2070366512" sldId="624"/>
            <ac:spMk id="13" creationId="{7683D792-6796-F861-E6AC-20F637392B13}"/>
          </ac:spMkLst>
        </pc:spChg>
        <pc:spChg chg="add mod">
          <ac:chgData name="Hongzong Li" userId="9bdc67c7f26cb1a6" providerId="LiveId" clId="{476B94AB-D19B-47DD-B239-F197A663DD22}" dt="2025-01-15T15:40:38.510" v="455" actId="207"/>
          <ac:spMkLst>
            <pc:docMk/>
            <pc:sldMk cId="2070366512" sldId="624"/>
            <ac:spMk id="14" creationId="{FA8640FC-7535-7BFB-FB4E-6EC0A31030A7}"/>
          </ac:spMkLst>
        </pc:spChg>
        <pc:spChg chg="add mod">
          <ac:chgData name="Hongzong Li" userId="9bdc67c7f26cb1a6" providerId="LiveId" clId="{476B94AB-D19B-47DD-B239-F197A663DD22}" dt="2025-01-15T15:48:48.739" v="605" actId="1076"/>
          <ac:spMkLst>
            <pc:docMk/>
            <pc:sldMk cId="2070366512" sldId="624"/>
            <ac:spMk id="15" creationId="{BDB780D4-E42B-6509-FC55-349AD3A51DD5}"/>
          </ac:spMkLst>
        </pc:spChg>
        <pc:spChg chg="add mod">
          <ac:chgData name="Hongzong Li" userId="9bdc67c7f26cb1a6" providerId="LiveId" clId="{476B94AB-D19B-47DD-B239-F197A663DD22}" dt="2025-01-15T15:48:48.739" v="605" actId="1076"/>
          <ac:spMkLst>
            <pc:docMk/>
            <pc:sldMk cId="2070366512" sldId="624"/>
            <ac:spMk id="17" creationId="{ADA52486-ED98-1063-0D3C-EC78F2595218}"/>
          </ac:spMkLst>
        </pc:spChg>
        <pc:spChg chg="add mod">
          <ac:chgData name="Hongzong Li" userId="9bdc67c7f26cb1a6" providerId="LiveId" clId="{476B94AB-D19B-47DD-B239-F197A663DD22}" dt="2025-01-15T15:45:52.484" v="528"/>
          <ac:spMkLst>
            <pc:docMk/>
            <pc:sldMk cId="2070366512" sldId="624"/>
            <ac:spMk id="18" creationId="{2E19BE87-972B-4B9A-9CD9-F8EAB00AC528}"/>
          </ac:spMkLst>
        </pc:spChg>
        <pc:spChg chg="add mod">
          <ac:chgData name="Hongzong Li" userId="9bdc67c7f26cb1a6" providerId="LiveId" clId="{476B94AB-D19B-47DD-B239-F197A663DD22}" dt="2025-01-15T15:45:52.484" v="528"/>
          <ac:spMkLst>
            <pc:docMk/>
            <pc:sldMk cId="2070366512" sldId="624"/>
            <ac:spMk id="19" creationId="{B81168F0-E0A1-BE14-0181-205B6289D394}"/>
          </ac:spMkLst>
        </pc:spChg>
        <pc:spChg chg="add mod">
          <ac:chgData name="Hongzong Li" userId="9bdc67c7f26cb1a6" providerId="LiveId" clId="{476B94AB-D19B-47DD-B239-F197A663DD22}" dt="2025-01-15T15:45:52.484" v="528"/>
          <ac:spMkLst>
            <pc:docMk/>
            <pc:sldMk cId="2070366512" sldId="624"/>
            <ac:spMk id="20" creationId="{146F50FE-6A6A-40A8-ADA3-C10D4BDE806F}"/>
          </ac:spMkLst>
        </pc:spChg>
        <pc:spChg chg="add mod">
          <ac:chgData name="Hongzong Li" userId="9bdc67c7f26cb1a6" providerId="LiveId" clId="{476B94AB-D19B-47DD-B239-F197A663DD22}" dt="2025-01-15T15:45:52.484" v="528"/>
          <ac:spMkLst>
            <pc:docMk/>
            <pc:sldMk cId="2070366512" sldId="624"/>
            <ac:spMk id="21" creationId="{F78C1FA3-9EFC-8342-7BA3-D2A024C720F1}"/>
          </ac:spMkLst>
        </pc:spChg>
        <pc:spChg chg="add mod">
          <ac:chgData name="Hongzong Li" userId="9bdc67c7f26cb1a6" providerId="LiveId" clId="{476B94AB-D19B-47DD-B239-F197A663DD22}" dt="2025-01-15T15:48:16.116" v="601" actId="1076"/>
          <ac:spMkLst>
            <pc:docMk/>
            <pc:sldMk cId="2070366512" sldId="624"/>
            <ac:spMk id="22" creationId="{E658D408-68A0-60F5-C661-D0500E65D9EC}"/>
          </ac:spMkLst>
        </pc:spChg>
        <pc:spChg chg="add mod">
          <ac:chgData name="Hongzong Li" userId="9bdc67c7f26cb1a6" providerId="LiveId" clId="{476B94AB-D19B-47DD-B239-F197A663DD22}" dt="2025-01-15T15:48:16.116" v="601" actId="1076"/>
          <ac:spMkLst>
            <pc:docMk/>
            <pc:sldMk cId="2070366512" sldId="624"/>
            <ac:spMk id="23" creationId="{665D3B72-F186-D9AC-D844-9CAA1F5EAA32}"/>
          </ac:spMkLst>
        </pc:spChg>
        <pc:spChg chg="add mod">
          <ac:chgData name="Hongzong Li" userId="9bdc67c7f26cb1a6" providerId="LiveId" clId="{476B94AB-D19B-47DD-B239-F197A663DD22}" dt="2025-01-15T15:48:16.116" v="601" actId="1076"/>
          <ac:spMkLst>
            <pc:docMk/>
            <pc:sldMk cId="2070366512" sldId="624"/>
            <ac:spMk id="24" creationId="{48664026-03C1-9FED-E015-F3CD6D66138D}"/>
          </ac:spMkLst>
        </pc:spChg>
        <pc:spChg chg="add mod">
          <ac:chgData name="Hongzong Li" userId="9bdc67c7f26cb1a6" providerId="LiveId" clId="{476B94AB-D19B-47DD-B239-F197A663DD22}" dt="2025-01-15T15:48:16.116" v="601" actId="1076"/>
          <ac:spMkLst>
            <pc:docMk/>
            <pc:sldMk cId="2070366512" sldId="624"/>
            <ac:spMk id="25" creationId="{D88FFCC7-5B69-7EDD-62B3-54667701D9B2}"/>
          </ac:spMkLst>
        </pc:spChg>
      </pc:sldChg>
      <pc:sldChg chg="addSp delSp modSp add mod ord">
        <pc:chgData name="Hongzong Li" userId="9bdc67c7f26cb1a6" providerId="LiveId" clId="{476B94AB-D19B-47DD-B239-F197A663DD22}" dt="2025-01-15T15:16:45.998" v="373" actId="123"/>
        <pc:sldMkLst>
          <pc:docMk/>
          <pc:sldMk cId="695081894" sldId="625"/>
        </pc:sldMkLst>
        <pc:spChg chg="add mod">
          <ac:chgData name="Hongzong Li" userId="9bdc67c7f26cb1a6" providerId="LiveId" clId="{476B94AB-D19B-47DD-B239-F197A663DD22}" dt="2025-01-15T15:16:45.998" v="373" actId="123"/>
          <ac:spMkLst>
            <pc:docMk/>
            <pc:sldMk cId="695081894" sldId="625"/>
            <ac:spMk id="4" creationId="{C9E24D31-C594-217E-55A3-C52C7B30A3E0}"/>
          </ac:spMkLst>
        </pc:spChg>
        <pc:spChg chg="add del">
          <ac:chgData name="Hongzong Li" userId="9bdc67c7f26cb1a6" providerId="LiveId" clId="{476B94AB-D19B-47DD-B239-F197A663DD22}" dt="2025-01-15T15:03:04.639" v="265" actId="22"/>
          <ac:spMkLst>
            <pc:docMk/>
            <pc:sldMk cId="695081894" sldId="625"/>
            <ac:spMk id="8" creationId="{C321D4A6-3C1A-FBE9-492D-6ABDF3AD3486}"/>
          </ac:spMkLst>
        </pc:spChg>
        <pc:spChg chg="add mod">
          <ac:chgData name="Hongzong Li" userId="9bdc67c7f26cb1a6" providerId="LiveId" clId="{476B94AB-D19B-47DD-B239-F197A663DD22}" dt="2025-01-15T15:16:41.715" v="371" actId="1076"/>
          <ac:spMkLst>
            <pc:docMk/>
            <pc:sldMk cId="695081894" sldId="625"/>
            <ac:spMk id="9" creationId="{D407EB74-9591-2AA6-196B-8C8D3D9C9B6A}"/>
          </ac:spMkLst>
        </pc:spChg>
        <pc:spChg chg="add mod">
          <ac:chgData name="Hongzong Li" userId="9bdc67c7f26cb1a6" providerId="LiveId" clId="{476B94AB-D19B-47DD-B239-F197A663DD22}" dt="2025-01-15T15:16:41.715" v="371" actId="1076"/>
          <ac:spMkLst>
            <pc:docMk/>
            <pc:sldMk cId="695081894" sldId="625"/>
            <ac:spMk id="10" creationId="{D3B79211-D7EA-1636-B932-DE0D9DA089A9}"/>
          </ac:spMkLst>
        </pc:spChg>
        <pc:spChg chg="add mod">
          <ac:chgData name="Hongzong Li" userId="9bdc67c7f26cb1a6" providerId="LiveId" clId="{476B94AB-D19B-47DD-B239-F197A663DD22}" dt="2025-01-15T15:16:41.715" v="371" actId="1076"/>
          <ac:spMkLst>
            <pc:docMk/>
            <pc:sldMk cId="695081894" sldId="625"/>
            <ac:spMk id="11" creationId="{88D99C3D-2EFF-85C6-5253-EDFE17C868BF}"/>
          </ac:spMkLst>
        </pc:spChg>
        <pc:spChg chg="add mod">
          <ac:chgData name="Hongzong Li" userId="9bdc67c7f26cb1a6" providerId="LiveId" clId="{476B94AB-D19B-47DD-B239-F197A663DD22}" dt="2025-01-15T15:16:41.715" v="371" actId="1076"/>
          <ac:spMkLst>
            <pc:docMk/>
            <pc:sldMk cId="695081894" sldId="625"/>
            <ac:spMk id="12" creationId="{5026A096-A434-15F5-DB4B-3CC33482D3A3}"/>
          </ac:spMkLst>
        </pc:spChg>
        <pc:spChg chg="add mod">
          <ac:chgData name="Hongzong Li" userId="9bdc67c7f26cb1a6" providerId="LiveId" clId="{476B94AB-D19B-47DD-B239-F197A663DD22}" dt="2025-01-15T15:16:41.715" v="371" actId="1076"/>
          <ac:spMkLst>
            <pc:docMk/>
            <pc:sldMk cId="695081894" sldId="625"/>
            <ac:spMk id="13" creationId="{26E1DD80-FE87-7072-76CD-53B5283B48A8}"/>
          </ac:spMkLst>
        </pc:spChg>
        <pc:spChg chg="add mod">
          <ac:chgData name="Hongzong Li" userId="9bdc67c7f26cb1a6" providerId="LiveId" clId="{476B94AB-D19B-47DD-B239-F197A663DD22}" dt="2025-01-15T15:16:41.715" v="371" actId="1076"/>
          <ac:spMkLst>
            <pc:docMk/>
            <pc:sldMk cId="695081894" sldId="625"/>
            <ac:spMk id="14" creationId="{B35A06E9-26C0-D0B5-AEE4-269559B5F42A}"/>
          </ac:spMkLst>
        </pc:spChg>
        <pc:spChg chg="add del mod">
          <ac:chgData name="Hongzong Li" userId="9bdc67c7f26cb1a6" providerId="LiveId" clId="{476B94AB-D19B-47DD-B239-F197A663DD22}" dt="2025-01-15T15:16:41.715" v="371" actId="1076"/>
          <ac:spMkLst>
            <pc:docMk/>
            <pc:sldMk cId="695081894" sldId="625"/>
            <ac:spMk id="15" creationId="{6B02D2C5-2914-F6C0-0CD2-76469468843B}"/>
          </ac:spMkLst>
        </pc:spChg>
        <pc:spChg chg="add mod">
          <ac:chgData name="Hongzong Li" userId="9bdc67c7f26cb1a6" providerId="LiveId" clId="{476B94AB-D19B-47DD-B239-F197A663DD22}" dt="2025-01-15T15:16:41.715" v="371" actId="1076"/>
          <ac:spMkLst>
            <pc:docMk/>
            <pc:sldMk cId="695081894" sldId="625"/>
            <ac:spMk id="16" creationId="{56EE884C-D605-0C10-CCFC-D258D67B2D0F}"/>
          </ac:spMkLst>
        </pc:spChg>
        <pc:spChg chg="add mod">
          <ac:chgData name="Hongzong Li" userId="9bdc67c7f26cb1a6" providerId="LiveId" clId="{476B94AB-D19B-47DD-B239-F197A663DD22}" dt="2025-01-15T15:16:41.715" v="371" actId="1076"/>
          <ac:spMkLst>
            <pc:docMk/>
            <pc:sldMk cId="695081894" sldId="625"/>
            <ac:spMk id="17" creationId="{F5DEDF41-44CC-5699-301E-91DED213972F}"/>
          </ac:spMkLst>
        </pc:spChg>
        <pc:picChg chg="add del mod">
          <ac:chgData name="Hongzong Li" userId="9bdc67c7f26cb1a6" providerId="LiveId" clId="{476B94AB-D19B-47DD-B239-F197A663DD22}" dt="2025-01-15T14:58:40.217" v="256" actId="21"/>
          <ac:picMkLst>
            <pc:docMk/>
            <pc:sldMk cId="695081894" sldId="625"/>
            <ac:picMk id="7170" creationId="{A944438D-422C-579C-60BB-2435E20E8C93}"/>
          </ac:picMkLst>
        </pc:picChg>
      </pc:sldChg>
      <pc:sldChg chg="addSp modSp add mod ord">
        <pc:chgData name="Hongzong Li" userId="9bdc67c7f26cb1a6" providerId="LiveId" clId="{476B94AB-D19B-47DD-B239-F197A663DD22}" dt="2025-01-15T15:57:09.423" v="647" actId="20577"/>
        <pc:sldMkLst>
          <pc:docMk/>
          <pc:sldMk cId="1572468373" sldId="626"/>
        </pc:sldMkLst>
        <pc:spChg chg="add mod">
          <ac:chgData name="Hongzong Li" userId="9bdc67c7f26cb1a6" providerId="LiveId" clId="{476B94AB-D19B-47DD-B239-F197A663DD22}" dt="2025-01-15T15:56:42.989" v="634" actId="1076"/>
          <ac:spMkLst>
            <pc:docMk/>
            <pc:sldMk cId="1572468373" sldId="626"/>
            <ac:spMk id="4" creationId="{18AE0AEE-573A-49F6-935E-13FB4A851937}"/>
          </ac:spMkLst>
        </pc:spChg>
        <pc:spChg chg="add mod">
          <ac:chgData name="Hongzong Li" userId="9bdc67c7f26cb1a6" providerId="LiveId" clId="{476B94AB-D19B-47DD-B239-F197A663DD22}" dt="2025-01-15T15:57:09.423" v="647" actId="20577"/>
          <ac:spMkLst>
            <pc:docMk/>
            <pc:sldMk cId="1572468373" sldId="626"/>
            <ac:spMk id="7" creationId="{F8A47CA9-D908-08EB-E8B6-0B1F9075B3A1}"/>
          </ac:spMkLst>
        </pc:spChg>
        <pc:picChg chg="add mod">
          <ac:chgData name="Hongzong Li" userId="9bdc67c7f26cb1a6" providerId="LiveId" clId="{476B94AB-D19B-47DD-B239-F197A663DD22}" dt="2025-01-15T15:56:39.909" v="633" actId="1076"/>
          <ac:picMkLst>
            <pc:docMk/>
            <pc:sldMk cId="1572468373" sldId="626"/>
            <ac:picMk id="8194" creationId="{8F49A7BC-A057-48C9-2613-2B1D62B5F979}"/>
          </ac:picMkLst>
        </pc:picChg>
      </pc:sldChg>
      <pc:sldChg chg="addSp delSp modSp add mod">
        <pc:chgData name="Hongzong Li" userId="9bdc67c7f26cb1a6" providerId="LiveId" clId="{476B94AB-D19B-47DD-B239-F197A663DD22}" dt="2025-01-15T15:57:02.377" v="641" actId="20577"/>
        <pc:sldMkLst>
          <pc:docMk/>
          <pc:sldMk cId="872937607" sldId="627"/>
        </pc:sldMkLst>
        <pc:spChg chg="add mod">
          <ac:chgData name="Hongzong Li" userId="9bdc67c7f26cb1a6" providerId="LiveId" clId="{476B94AB-D19B-47DD-B239-F197A663DD22}" dt="2025-01-15T15:56:07.926" v="629" actId="1076"/>
          <ac:spMkLst>
            <pc:docMk/>
            <pc:sldMk cId="872937607" sldId="627"/>
            <ac:spMk id="4" creationId="{8696CFA2-B7A7-58DE-EB81-D05479C719E0}"/>
          </ac:spMkLst>
        </pc:spChg>
        <pc:spChg chg="add del mod">
          <ac:chgData name="Hongzong Li" userId="9bdc67c7f26cb1a6" providerId="LiveId" clId="{476B94AB-D19B-47DD-B239-F197A663DD22}" dt="2025-01-15T13:55:32.898" v="65" actId="478"/>
          <ac:spMkLst>
            <pc:docMk/>
            <pc:sldMk cId="872937607" sldId="627"/>
            <ac:spMk id="7" creationId="{01B503CB-55C2-DDDF-A117-41973C4E7738}"/>
          </ac:spMkLst>
        </pc:spChg>
        <pc:spChg chg="add del">
          <ac:chgData name="Hongzong Li" userId="9bdc67c7f26cb1a6" providerId="LiveId" clId="{476B94AB-D19B-47DD-B239-F197A663DD22}" dt="2025-01-15T13:54:20.511" v="53" actId="478"/>
          <ac:spMkLst>
            <pc:docMk/>
            <pc:sldMk cId="872937607" sldId="627"/>
            <ac:spMk id="8" creationId="{55DE581A-9E4F-2880-7686-E60A7FD88A5F}"/>
          </ac:spMkLst>
        </pc:spChg>
        <pc:spChg chg="add mod">
          <ac:chgData name="Hongzong Li" userId="9bdc67c7f26cb1a6" providerId="LiveId" clId="{476B94AB-D19B-47DD-B239-F197A663DD22}" dt="2025-01-15T15:56:00.266" v="628" actId="113"/>
          <ac:spMkLst>
            <pc:docMk/>
            <pc:sldMk cId="872937607" sldId="627"/>
            <ac:spMk id="12" creationId="{C7C27761-8FBB-FD41-DB34-721A0CD3FFC1}"/>
          </ac:spMkLst>
        </pc:spChg>
        <pc:spChg chg="add del">
          <ac:chgData name="Hongzong Li" userId="9bdc67c7f26cb1a6" providerId="LiveId" clId="{476B94AB-D19B-47DD-B239-F197A663DD22}" dt="2025-01-15T15:56:48.186" v="636" actId="22"/>
          <ac:spMkLst>
            <pc:docMk/>
            <pc:sldMk cId="872937607" sldId="627"/>
            <ac:spMk id="14" creationId="{047432E0-1E19-5A9A-2698-E403293C26EB}"/>
          </ac:spMkLst>
        </pc:spChg>
        <pc:spChg chg="add mod">
          <ac:chgData name="Hongzong Li" userId="9bdc67c7f26cb1a6" providerId="LiveId" clId="{476B94AB-D19B-47DD-B239-F197A663DD22}" dt="2025-01-15T15:57:02.377" v="641" actId="20577"/>
          <ac:spMkLst>
            <pc:docMk/>
            <pc:sldMk cId="872937607" sldId="627"/>
            <ac:spMk id="15" creationId="{92058AC8-A7D5-8880-589A-ACB54ADC96EC}"/>
          </ac:spMkLst>
        </pc:spChg>
        <pc:picChg chg="add mod">
          <ac:chgData name="Hongzong Li" userId="9bdc67c7f26cb1a6" providerId="LiveId" clId="{476B94AB-D19B-47DD-B239-F197A663DD22}" dt="2025-01-15T13:55:39.735" v="67" actId="1076"/>
          <ac:picMkLst>
            <pc:docMk/>
            <pc:sldMk cId="872937607" sldId="627"/>
            <ac:picMk id="10" creationId="{891ED0B5-816D-2511-8618-E8FD28035C0E}"/>
          </ac:picMkLst>
        </pc:picChg>
      </pc:sldChg>
      <pc:sldChg chg="addSp modSp add mod">
        <pc:chgData name="Hongzong Li" userId="9bdc67c7f26cb1a6" providerId="LiveId" clId="{476B94AB-D19B-47DD-B239-F197A663DD22}" dt="2025-01-15T14:58:57.313" v="260" actId="1076"/>
        <pc:sldMkLst>
          <pc:docMk/>
          <pc:sldMk cId="4217660229" sldId="628"/>
        </pc:sldMkLst>
        <pc:spChg chg="add mod">
          <ac:chgData name="Hongzong Li" userId="9bdc67c7f26cb1a6" providerId="LiveId" clId="{476B94AB-D19B-47DD-B239-F197A663DD22}" dt="2025-01-15T14:58:57.313" v="260" actId="1076"/>
          <ac:spMkLst>
            <pc:docMk/>
            <pc:sldMk cId="4217660229" sldId="628"/>
            <ac:spMk id="4" creationId="{C9E5F546-2955-6049-A772-6DFFDED3B4FD}"/>
          </ac:spMkLst>
        </pc:spChg>
        <pc:picChg chg="add mod">
          <ac:chgData name="Hongzong Li" userId="9bdc67c7f26cb1a6" providerId="LiveId" clId="{476B94AB-D19B-47DD-B239-F197A663DD22}" dt="2025-01-15T14:58:42.388" v="257"/>
          <ac:picMkLst>
            <pc:docMk/>
            <pc:sldMk cId="4217660229" sldId="628"/>
            <ac:picMk id="7170" creationId="{A944438D-422C-579C-60BB-2435E20E8C93}"/>
          </ac:picMkLst>
        </pc:picChg>
      </pc:sldChg>
      <pc:sldChg chg="addSp delSp modSp add mod">
        <pc:chgData name="Hongzong Li" userId="9bdc67c7f26cb1a6" providerId="LiveId" clId="{476B94AB-D19B-47DD-B239-F197A663DD22}" dt="2025-01-15T16:00:51.210" v="669" actId="1076"/>
        <pc:sldMkLst>
          <pc:docMk/>
          <pc:sldMk cId="463284690" sldId="629"/>
        </pc:sldMkLst>
        <pc:spChg chg="add del">
          <ac:chgData name="Hongzong Li" userId="9bdc67c7f26cb1a6" providerId="LiveId" clId="{476B94AB-D19B-47DD-B239-F197A663DD22}" dt="2025-01-15T14:02:27.583" v="73" actId="22"/>
          <ac:spMkLst>
            <pc:docMk/>
            <pc:sldMk cId="463284690" sldId="629"/>
            <ac:spMk id="4" creationId="{94C74F5C-999F-E241-770F-147035670AAF}"/>
          </ac:spMkLst>
        </pc:spChg>
        <pc:spChg chg="mod">
          <ac:chgData name="Hongzong Li" userId="9bdc67c7f26cb1a6" providerId="LiveId" clId="{476B94AB-D19B-47DD-B239-F197A663DD22}" dt="2025-01-15T14:01:52.167" v="71"/>
          <ac:spMkLst>
            <pc:docMk/>
            <pc:sldMk cId="463284690" sldId="629"/>
            <ac:spMk id="6" creationId="{D343972D-5C34-3F50-63A9-E37F8F875D76}"/>
          </ac:spMkLst>
        </pc:spChg>
        <pc:spChg chg="add mod">
          <ac:chgData name="Hongzong Li" userId="9bdc67c7f26cb1a6" providerId="LiveId" clId="{476B94AB-D19B-47DD-B239-F197A663DD22}" dt="2025-01-15T16:00:51.210" v="669" actId="1076"/>
          <ac:spMkLst>
            <pc:docMk/>
            <pc:sldMk cId="463284690" sldId="629"/>
            <ac:spMk id="8" creationId="{BFFD9B56-4303-3C08-A486-23C886A6E21C}"/>
          </ac:spMkLst>
        </pc:spChg>
        <pc:spChg chg="add del mod">
          <ac:chgData name="Hongzong Li" userId="9bdc67c7f26cb1a6" providerId="LiveId" clId="{476B94AB-D19B-47DD-B239-F197A663DD22}" dt="2025-01-15T16:00:28.634" v="662" actId="478"/>
          <ac:spMkLst>
            <pc:docMk/>
            <pc:sldMk cId="463284690" sldId="629"/>
            <ac:spMk id="10" creationId="{1E9DE490-892F-2D9A-3EFB-AC9D062E7CAE}"/>
          </ac:spMkLst>
        </pc:spChg>
        <pc:picChg chg="add mod">
          <ac:chgData name="Hongzong Li" userId="9bdc67c7f26cb1a6" providerId="LiveId" clId="{476B94AB-D19B-47DD-B239-F197A663DD22}" dt="2025-01-15T16:00:44.826" v="668" actId="1076"/>
          <ac:picMkLst>
            <pc:docMk/>
            <pc:sldMk cId="463284690" sldId="629"/>
            <ac:picMk id="11266" creationId="{25188F59-502C-A1E8-B09F-F9352A0D9F43}"/>
          </ac:picMkLst>
        </pc:picChg>
      </pc:sldChg>
      <pc:sldChg chg="addSp delSp modSp add mod">
        <pc:chgData name="Hongzong Li" userId="9bdc67c7f26cb1a6" providerId="LiveId" clId="{476B94AB-D19B-47DD-B239-F197A663DD22}" dt="2025-01-15T16:02:34.340" v="670"/>
        <pc:sldMkLst>
          <pc:docMk/>
          <pc:sldMk cId="3512560757" sldId="630"/>
        </pc:sldMkLst>
        <pc:spChg chg="add mod">
          <ac:chgData name="Hongzong Li" userId="9bdc67c7f26cb1a6" providerId="LiveId" clId="{476B94AB-D19B-47DD-B239-F197A663DD22}" dt="2025-01-15T14:03:38.625" v="79" actId="14100"/>
          <ac:spMkLst>
            <pc:docMk/>
            <pc:sldMk cId="3512560757" sldId="630"/>
            <ac:spMk id="4" creationId="{DA57F15A-55C2-0067-9BF6-6B6C16576B79}"/>
          </ac:spMkLst>
        </pc:spChg>
        <pc:spChg chg="mod">
          <ac:chgData name="Hongzong Li" userId="9bdc67c7f26cb1a6" providerId="LiveId" clId="{476B94AB-D19B-47DD-B239-F197A663DD22}" dt="2025-01-15T16:02:34.340" v="670"/>
          <ac:spMkLst>
            <pc:docMk/>
            <pc:sldMk cId="3512560757" sldId="630"/>
            <ac:spMk id="6" creationId="{06D558E6-44B5-72E6-83F9-581BB575C787}"/>
          </ac:spMkLst>
        </pc:spChg>
        <pc:spChg chg="add del mod">
          <ac:chgData name="Hongzong Li" userId="9bdc67c7f26cb1a6" providerId="LiveId" clId="{476B94AB-D19B-47DD-B239-F197A663DD22}" dt="2025-01-15T14:03:42.066" v="81" actId="478"/>
          <ac:spMkLst>
            <pc:docMk/>
            <pc:sldMk cId="3512560757" sldId="630"/>
            <ac:spMk id="7" creationId="{5FCFB87F-CCCA-8EE4-7C47-86DFB44E1F5D}"/>
          </ac:spMkLst>
        </pc:spChg>
        <pc:spChg chg="add del">
          <ac:chgData name="Hongzong Li" userId="9bdc67c7f26cb1a6" providerId="LiveId" clId="{476B94AB-D19B-47DD-B239-F197A663DD22}" dt="2025-01-15T14:03:46.139" v="83" actId="478"/>
          <ac:spMkLst>
            <pc:docMk/>
            <pc:sldMk cId="3512560757" sldId="630"/>
            <ac:spMk id="8" creationId="{B12558A0-834B-3D2F-E802-66D990A5550E}"/>
          </ac:spMkLst>
        </pc:spChg>
        <pc:picChg chg="add mod">
          <ac:chgData name="Hongzong Li" userId="9bdc67c7f26cb1a6" providerId="LiveId" clId="{476B94AB-D19B-47DD-B239-F197A663DD22}" dt="2025-01-15T14:04:06.015" v="88" actId="1076"/>
          <ac:picMkLst>
            <pc:docMk/>
            <pc:sldMk cId="3512560757" sldId="630"/>
            <ac:picMk id="10" creationId="{836B8BD1-E6F9-25F0-D9D9-B820CEC79049}"/>
          </ac:picMkLst>
        </pc:picChg>
      </pc:sldChg>
      <pc:sldChg chg="addSp modSp add mod">
        <pc:chgData name="Hongzong Li" userId="9bdc67c7f26cb1a6" providerId="LiveId" clId="{476B94AB-D19B-47DD-B239-F197A663DD22}" dt="2025-01-15T16:02:36.729" v="671"/>
        <pc:sldMkLst>
          <pc:docMk/>
          <pc:sldMk cId="504369851" sldId="631"/>
        </pc:sldMkLst>
        <pc:spChg chg="add mod">
          <ac:chgData name="Hongzong Li" userId="9bdc67c7f26cb1a6" providerId="LiveId" clId="{476B94AB-D19B-47DD-B239-F197A663DD22}" dt="2025-01-15T14:04:34.928" v="91" actId="14100"/>
          <ac:spMkLst>
            <pc:docMk/>
            <pc:sldMk cId="504369851" sldId="631"/>
            <ac:spMk id="4" creationId="{9E29C3B9-EDA1-604F-4916-C1808FC3A69A}"/>
          </ac:spMkLst>
        </pc:spChg>
        <pc:spChg chg="mod">
          <ac:chgData name="Hongzong Li" userId="9bdc67c7f26cb1a6" providerId="LiveId" clId="{476B94AB-D19B-47DD-B239-F197A663DD22}" dt="2025-01-15T16:02:36.729" v="671"/>
          <ac:spMkLst>
            <pc:docMk/>
            <pc:sldMk cId="504369851" sldId="631"/>
            <ac:spMk id="6" creationId="{4E449998-735D-9F9A-7A96-1E85F092E075}"/>
          </ac:spMkLst>
        </pc:spChg>
        <pc:picChg chg="add mod">
          <ac:chgData name="Hongzong Li" userId="9bdc67c7f26cb1a6" providerId="LiveId" clId="{476B94AB-D19B-47DD-B239-F197A663DD22}" dt="2025-01-15T14:04:37.559" v="92"/>
          <ac:picMkLst>
            <pc:docMk/>
            <pc:sldMk cId="504369851" sldId="631"/>
            <ac:picMk id="7" creationId="{ED244A71-444A-12F4-8900-9DA215C0A91C}"/>
          </ac:picMkLst>
        </pc:picChg>
      </pc:sldChg>
      <pc:sldChg chg="addSp modSp add mod">
        <pc:chgData name="Hongzong Li" userId="9bdc67c7f26cb1a6" providerId="LiveId" clId="{476B94AB-D19B-47DD-B239-F197A663DD22}" dt="2025-01-15T16:19:05.440" v="774"/>
        <pc:sldMkLst>
          <pc:docMk/>
          <pc:sldMk cId="550861441" sldId="632"/>
        </pc:sldMkLst>
        <pc:spChg chg="add mod">
          <ac:chgData name="Hongzong Li" userId="9bdc67c7f26cb1a6" providerId="LiveId" clId="{476B94AB-D19B-47DD-B239-F197A663DD22}" dt="2025-01-15T16:14:47.755" v="743" actId="13926"/>
          <ac:spMkLst>
            <pc:docMk/>
            <pc:sldMk cId="550861441" sldId="632"/>
            <ac:spMk id="4" creationId="{5E16B2C3-29AD-2F56-3A44-18153DD1C1E2}"/>
          </ac:spMkLst>
        </pc:spChg>
        <pc:spChg chg="mod">
          <ac:chgData name="Hongzong Li" userId="9bdc67c7f26cb1a6" providerId="LiveId" clId="{476B94AB-D19B-47DD-B239-F197A663DD22}" dt="2025-01-15T16:19:05.440" v="774"/>
          <ac:spMkLst>
            <pc:docMk/>
            <pc:sldMk cId="550861441" sldId="632"/>
            <ac:spMk id="6" creationId="{D2782A8C-3C21-5476-341D-34BD84932CBF}"/>
          </ac:spMkLst>
        </pc:spChg>
      </pc:sldChg>
      <pc:sldChg chg="addSp delSp modSp add mod">
        <pc:chgData name="Hongzong Li" userId="9bdc67c7f26cb1a6" providerId="LiveId" clId="{476B94AB-D19B-47DD-B239-F197A663DD22}" dt="2025-01-15T16:17:05.782" v="758" actId="1076"/>
        <pc:sldMkLst>
          <pc:docMk/>
          <pc:sldMk cId="1874497965" sldId="633"/>
        </pc:sldMkLst>
        <pc:spChg chg="del">
          <ac:chgData name="Hongzong Li" userId="9bdc67c7f26cb1a6" providerId="LiveId" clId="{476B94AB-D19B-47DD-B239-F197A663DD22}" dt="2025-01-15T14:04:59.484" v="97" actId="478"/>
          <ac:spMkLst>
            <pc:docMk/>
            <pc:sldMk cId="1874497965" sldId="633"/>
            <ac:spMk id="4" creationId="{A805E8A1-A400-594F-6708-F92D34EF82B9}"/>
          </ac:spMkLst>
        </pc:spChg>
        <pc:spChg chg="mod">
          <ac:chgData name="Hongzong Li" userId="9bdc67c7f26cb1a6" providerId="LiveId" clId="{476B94AB-D19B-47DD-B239-F197A663DD22}" dt="2025-01-15T14:11:03.470" v="105"/>
          <ac:spMkLst>
            <pc:docMk/>
            <pc:sldMk cId="1874497965" sldId="633"/>
            <ac:spMk id="6" creationId="{0FF17E36-4FB5-9A61-0FFC-8DE96811C4B0}"/>
          </ac:spMkLst>
        </pc:spChg>
        <pc:spChg chg="add del">
          <ac:chgData name="Hongzong Li" userId="9bdc67c7f26cb1a6" providerId="LiveId" clId="{476B94AB-D19B-47DD-B239-F197A663DD22}" dt="2025-01-15T14:11:30.337" v="107" actId="22"/>
          <ac:spMkLst>
            <pc:docMk/>
            <pc:sldMk cId="1874497965" sldId="633"/>
            <ac:spMk id="7" creationId="{E7480C95-CB66-7749-470A-23D2810C2A34}"/>
          </ac:spMkLst>
        </pc:spChg>
        <pc:spChg chg="add mod">
          <ac:chgData name="Hongzong Li" userId="9bdc67c7f26cb1a6" providerId="LiveId" clId="{476B94AB-D19B-47DD-B239-F197A663DD22}" dt="2025-01-15T16:15:09.948" v="744" actId="123"/>
          <ac:spMkLst>
            <pc:docMk/>
            <pc:sldMk cId="1874497965" sldId="633"/>
            <ac:spMk id="9" creationId="{C62126F8-E507-CB23-F915-FE818D4E18CC}"/>
          </ac:spMkLst>
        </pc:spChg>
        <pc:picChg chg="add mod">
          <ac:chgData name="Hongzong Li" userId="9bdc67c7f26cb1a6" providerId="LiveId" clId="{476B94AB-D19B-47DD-B239-F197A663DD22}" dt="2025-01-15T16:17:05.782" v="758" actId="1076"/>
          <ac:picMkLst>
            <pc:docMk/>
            <pc:sldMk cId="1874497965" sldId="633"/>
            <ac:picMk id="12290" creationId="{EA4ABE59-F896-B41A-B2B6-CC85CE58FB02}"/>
          </ac:picMkLst>
        </pc:picChg>
      </pc:sldChg>
      <pc:sldChg chg="addSp modSp add del mod">
        <pc:chgData name="Hongzong Li" userId="9bdc67c7f26cb1a6" providerId="LiveId" clId="{476B94AB-D19B-47DD-B239-F197A663DD22}" dt="2025-01-15T16:19:35.674" v="776" actId="47"/>
        <pc:sldMkLst>
          <pc:docMk/>
          <pc:sldMk cId="2538457105" sldId="634"/>
        </pc:sldMkLst>
        <pc:spChg chg="add mod">
          <ac:chgData name="Hongzong Li" userId="9bdc67c7f26cb1a6" providerId="LiveId" clId="{476B94AB-D19B-47DD-B239-F197A663DD22}" dt="2025-01-15T14:13:20.329" v="112" actId="1076"/>
          <ac:spMkLst>
            <pc:docMk/>
            <pc:sldMk cId="2538457105" sldId="634"/>
            <ac:spMk id="4" creationId="{B6A1B018-7BCD-A998-3D88-FCB4B2C597DC}"/>
          </ac:spMkLst>
        </pc:spChg>
        <pc:picChg chg="add mod">
          <ac:chgData name="Hongzong Li" userId="9bdc67c7f26cb1a6" providerId="LiveId" clId="{476B94AB-D19B-47DD-B239-F197A663DD22}" dt="2025-01-15T14:13:33.697" v="114" actId="1076"/>
          <ac:picMkLst>
            <pc:docMk/>
            <pc:sldMk cId="2538457105" sldId="634"/>
            <ac:picMk id="8" creationId="{52DACA19-D6D6-0755-ED11-3161F1A7E35B}"/>
          </ac:picMkLst>
        </pc:picChg>
      </pc:sldChg>
      <pc:sldChg chg="addSp modSp add mod">
        <pc:chgData name="Hongzong Li" userId="9bdc67c7f26cb1a6" providerId="LiveId" clId="{476B94AB-D19B-47DD-B239-F197A663DD22}" dt="2025-01-15T14:16:20.936" v="126" actId="1076"/>
        <pc:sldMkLst>
          <pc:docMk/>
          <pc:sldMk cId="2684703217" sldId="635"/>
        </pc:sldMkLst>
        <pc:spChg chg="add mod">
          <ac:chgData name="Hongzong Li" userId="9bdc67c7f26cb1a6" providerId="LiveId" clId="{476B94AB-D19B-47DD-B239-F197A663DD22}" dt="2025-01-15T14:16:20.936" v="126" actId="1076"/>
          <ac:spMkLst>
            <pc:docMk/>
            <pc:sldMk cId="2684703217" sldId="635"/>
            <ac:spMk id="4" creationId="{8BE2A63F-9E73-6D8B-50EE-493017D60413}"/>
          </ac:spMkLst>
        </pc:spChg>
      </pc:sldChg>
      <pc:sldChg chg="addSp modSp add mod">
        <pc:chgData name="Hongzong Li" userId="9bdc67c7f26cb1a6" providerId="LiveId" clId="{476B94AB-D19B-47DD-B239-F197A663DD22}" dt="2025-01-15T14:26:23.048" v="138" actId="1076"/>
        <pc:sldMkLst>
          <pc:docMk/>
          <pc:sldMk cId="1291052198" sldId="636"/>
        </pc:sldMkLst>
        <pc:spChg chg="add mod">
          <ac:chgData name="Hongzong Li" userId="9bdc67c7f26cb1a6" providerId="LiveId" clId="{476B94AB-D19B-47DD-B239-F197A663DD22}" dt="2025-01-15T14:23:48.697" v="131"/>
          <ac:spMkLst>
            <pc:docMk/>
            <pc:sldMk cId="1291052198" sldId="636"/>
            <ac:spMk id="4" creationId="{C036B27D-0380-48A3-CD58-B62944FAF3E8}"/>
          </ac:spMkLst>
        </pc:spChg>
        <pc:spChg chg="mod">
          <ac:chgData name="Hongzong Li" userId="9bdc67c7f26cb1a6" providerId="LiveId" clId="{476B94AB-D19B-47DD-B239-F197A663DD22}" dt="2025-01-15T14:23:04.270" v="127"/>
          <ac:spMkLst>
            <pc:docMk/>
            <pc:sldMk cId="1291052198" sldId="636"/>
            <ac:spMk id="6" creationId="{EB4992AE-A1AF-67CC-840C-13F9A6BC4061}"/>
          </ac:spMkLst>
        </pc:spChg>
        <pc:spChg chg="add mod">
          <ac:chgData name="Hongzong Li" userId="9bdc67c7f26cb1a6" providerId="LiveId" clId="{476B94AB-D19B-47DD-B239-F197A663DD22}" dt="2025-01-15T14:23:51.378" v="133" actId="1076"/>
          <ac:spMkLst>
            <pc:docMk/>
            <pc:sldMk cId="1291052198" sldId="636"/>
            <ac:spMk id="8" creationId="{AF2EE514-117E-727D-E71D-1202BD9EDB10}"/>
          </ac:spMkLst>
        </pc:spChg>
        <pc:picChg chg="add mod">
          <ac:chgData name="Hongzong Li" userId="9bdc67c7f26cb1a6" providerId="LiveId" clId="{476B94AB-D19B-47DD-B239-F197A663DD22}" dt="2025-01-15T14:26:23.048" v="138" actId="1076"/>
          <ac:picMkLst>
            <pc:docMk/>
            <pc:sldMk cId="1291052198" sldId="636"/>
            <ac:picMk id="10" creationId="{A18B4DF2-BC7F-4D0A-4A61-FA80C4248590}"/>
          </ac:picMkLst>
        </pc:picChg>
      </pc:sldChg>
      <pc:sldChg chg="addSp modSp add mod">
        <pc:chgData name="Hongzong Li" userId="9bdc67c7f26cb1a6" providerId="LiveId" clId="{476B94AB-D19B-47DD-B239-F197A663DD22}" dt="2025-01-15T14:29:37.813" v="147" actId="1076"/>
        <pc:sldMkLst>
          <pc:docMk/>
          <pc:sldMk cId="2374867356" sldId="637"/>
        </pc:sldMkLst>
        <pc:spChg chg="add mod">
          <ac:chgData name="Hongzong Li" userId="9bdc67c7f26cb1a6" providerId="LiveId" clId="{476B94AB-D19B-47DD-B239-F197A663DD22}" dt="2025-01-15T14:29:06.832" v="143" actId="14100"/>
          <ac:spMkLst>
            <pc:docMk/>
            <pc:sldMk cId="2374867356" sldId="637"/>
            <ac:spMk id="4" creationId="{CC192619-BE5A-DA38-2C0C-253DD7C46E38}"/>
          </ac:spMkLst>
        </pc:spChg>
        <pc:spChg chg="mod">
          <ac:chgData name="Hongzong Li" userId="9bdc67c7f26cb1a6" providerId="LiveId" clId="{476B94AB-D19B-47DD-B239-F197A663DD22}" dt="2025-01-15T14:27:44.108" v="140" actId="20577"/>
          <ac:spMkLst>
            <pc:docMk/>
            <pc:sldMk cId="2374867356" sldId="637"/>
            <ac:spMk id="6" creationId="{0FED4BE3-777A-CA4B-57E0-0A9939ECBEA8}"/>
          </ac:spMkLst>
        </pc:spChg>
        <pc:picChg chg="add mod">
          <ac:chgData name="Hongzong Li" userId="9bdc67c7f26cb1a6" providerId="LiveId" clId="{476B94AB-D19B-47DD-B239-F197A663DD22}" dt="2025-01-15T14:29:37.813" v="147" actId="1076"/>
          <ac:picMkLst>
            <pc:docMk/>
            <pc:sldMk cId="2374867356" sldId="637"/>
            <ac:picMk id="8" creationId="{DDA77F0B-EF7B-DD22-DDCD-84D223A020BD}"/>
          </ac:picMkLst>
        </pc:picChg>
      </pc:sldChg>
      <pc:sldChg chg="addSp modSp add mod">
        <pc:chgData name="Hongzong Li" userId="9bdc67c7f26cb1a6" providerId="LiveId" clId="{476B94AB-D19B-47DD-B239-F197A663DD22}" dt="2025-01-15T15:23:52.487" v="390" actId="14100"/>
        <pc:sldMkLst>
          <pc:docMk/>
          <pc:sldMk cId="1833675677" sldId="638"/>
        </pc:sldMkLst>
        <pc:spChg chg="add mod">
          <ac:chgData name="Hongzong Li" userId="9bdc67c7f26cb1a6" providerId="LiveId" clId="{476B94AB-D19B-47DD-B239-F197A663DD22}" dt="2025-01-15T15:23:52.487" v="390" actId="14100"/>
          <ac:spMkLst>
            <pc:docMk/>
            <pc:sldMk cId="1833675677" sldId="638"/>
            <ac:spMk id="4" creationId="{C2D9A7CD-AE1C-B6F0-72B2-6CE2D92AE97A}"/>
          </ac:spMkLst>
        </pc:spChg>
        <pc:spChg chg="mod">
          <ac:chgData name="Hongzong Li" userId="9bdc67c7f26cb1a6" providerId="LiveId" clId="{476B94AB-D19B-47DD-B239-F197A663DD22}" dt="2025-01-15T15:22:58.683" v="374"/>
          <ac:spMkLst>
            <pc:docMk/>
            <pc:sldMk cId="1833675677" sldId="638"/>
            <ac:spMk id="6" creationId="{0D824B06-9FE2-768C-ED33-35B04CAAED17}"/>
          </ac:spMkLst>
        </pc:spChg>
      </pc:sldChg>
      <pc:sldChg chg="addSp modSp add mod ord">
        <pc:chgData name="Hongzong Li" userId="9bdc67c7f26cb1a6" providerId="LiveId" clId="{476B94AB-D19B-47DD-B239-F197A663DD22}" dt="2025-01-15T16:13:37.559" v="737" actId="20577"/>
        <pc:sldMkLst>
          <pc:docMk/>
          <pc:sldMk cId="1563527145" sldId="639"/>
        </pc:sldMkLst>
        <pc:spChg chg="add mod">
          <ac:chgData name="Hongzong Li" userId="9bdc67c7f26cb1a6" providerId="LiveId" clId="{476B94AB-D19B-47DD-B239-F197A663DD22}" dt="2025-01-15T16:13:37.559" v="737" actId="20577"/>
          <ac:spMkLst>
            <pc:docMk/>
            <pc:sldMk cId="1563527145" sldId="639"/>
            <ac:spMk id="2" creationId="{1A1606AA-A7F4-DEC8-1C22-BDACFAE847AC}"/>
          </ac:spMkLst>
        </pc:spChg>
        <pc:spChg chg="mod">
          <ac:chgData name="Hongzong Li" userId="9bdc67c7f26cb1a6" providerId="LiveId" clId="{476B94AB-D19B-47DD-B239-F197A663DD22}" dt="2025-01-15T16:02:39.585" v="672"/>
          <ac:spMkLst>
            <pc:docMk/>
            <pc:sldMk cId="1563527145" sldId="639"/>
            <ac:spMk id="6" creationId="{942C2F80-7012-3F16-53C0-130394409972}"/>
          </ac:spMkLst>
        </pc:spChg>
        <pc:spChg chg="add mod">
          <ac:chgData name="Hongzong Li" userId="9bdc67c7f26cb1a6" providerId="LiveId" clId="{476B94AB-D19B-47DD-B239-F197A663DD22}" dt="2025-01-15T16:12:00.283" v="706" actId="20577"/>
          <ac:spMkLst>
            <pc:docMk/>
            <pc:sldMk cId="1563527145" sldId="639"/>
            <ac:spMk id="7" creationId="{D328E3C3-10F5-73EC-9427-7C3C6B4FE1AC}"/>
          </ac:spMkLst>
        </pc:spChg>
        <pc:picChg chg="add mod">
          <ac:chgData name="Hongzong Li" userId="9bdc67c7f26cb1a6" providerId="LiveId" clId="{476B94AB-D19B-47DD-B239-F197A663DD22}" dt="2025-01-15T16:11:02.043" v="699" actId="1076"/>
          <ac:picMkLst>
            <pc:docMk/>
            <pc:sldMk cId="1563527145" sldId="639"/>
            <ac:picMk id="9" creationId="{85185091-F9C1-CD08-4317-ECD1BA034882}"/>
          </ac:picMkLst>
        </pc:picChg>
        <pc:picChg chg="add mod">
          <ac:chgData name="Hongzong Li" userId="9bdc67c7f26cb1a6" providerId="LiveId" clId="{476B94AB-D19B-47DD-B239-F197A663DD22}" dt="2025-01-15T16:11:50.747" v="704" actId="1076"/>
          <ac:picMkLst>
            <pc:docMk/>
            <pc:sldMk cId="1563527145" sldId="639"/>
            <ac:picMk id="11" creationId="{952395BE-1822-DF07-CCF2-398294ED90D2}"/>
          </ac:picMkLst>
        </pc:picChg>
        <pc:picChg chg="add mod">
          <ac:chgData name="Hongzong Li" userId="9bdc67c7f26cb1a6" providerId="LiveId" clId="{476B94AB-D19B-47DD-B239-F197A663DD22}" dt="2025-01-15T16:12:33.625" v="711" actId="1076"/>
          <ac:picMkLst>
            <pc:docMk/>
            <pc:sldMk cId="1563527145" sldId="639"/>
            <ac:picMk id="13" creationId="{D67185A8-A318-403F-100D-01D981933041}"/>
          </ac:picMkLst>
        </pc:picChg>
      </pc:sldChg>
      <pc:sldChg chg="addSp delSp modSp add mod ord">
        <pc:chgData name="Hongzong Li" userId="9bdc67c7f26cb1a6" providerId="LiveId" clId="{476B94AB-D19B-47DD-B239-F197A663DD22}" dt="2025-01-15T16:19:12.745" v="775"/>
        <pc:sldMkLst>
          <pc:docMk/>
          <pc:sldMk cId="2161772635" sldId="640"/>
        </pc:sldMkLst>
        <pc:spChg chg="add del mod">
          <ac:chgData name="Hongzong Li" userId="9bdc67c7f26cb1a6" providerId="LiveId" clId="{476B94AB-D19B-47DD-B239-F197A663DD22}" dt="2025-01-15T16:18:26.982" v="766" actId="478"/>
          <ac:spMkLst>
            <pc:docMk/>
            <pc:sldMk cId="2161772635" sldId="640"/>
            <ac:spMk id="2" creationId="{45FF1B97-E6F8-1DFA-DC28-ABCF0D154330}"/>
          </ac:spMkLst>
        </pc:spChg>
        <pc:spChg chg="add mod">
          <ac:chgData name="Hongzong Li" userId="9bdc67c7f26cb1a6" providerId="LiveId" clId="{476B94AB-D19B-47DD-B239-F197A663DD22}" dt="2025-01-15T16:18:37.646" v="768" actId="1076"/>
          <ac:spMkLst>
            <pc:docMk/>
            <pc:sldMk cId="2161772635" sldId="640"/>
            <ac:spMk id="4" creationId="{882747A4-1155-5EBF-64D3-A5F3BB21798D}"/>
          </ac:spMkLst>
        </pc:spChg>
        <pc:spChg chg="mod">
          <ac:chgData name="Hongzong Li" userId="9bdc67c7f26cb1a6" providerId="LiveId" clId="{476B94AB-D19B-47DD-B239-F197A663DD22}" dt="2025-01-15T16:19:12.745" v="775"/>
          <ac:spMkLst>
            <pc:docMk/>
            <pc:sldMk cId="2161772635" sldId="640"/>
            <ac:spMk id="6" creationId="{64DE30F5-1F39-5B7D-4B85-66ABD878E8BF}"/>
          </ac:spMkLst>
        </pc:spChg>
        <pc:spChg chg="add del mod">
          <ac:chgData name="Hongzong Li" userId="9bdc67c7f26cb1a6" providerId="LiveId" clId="{476B94AB-D19B-47DD-B239-F197A663DD22}" dt="2025-01-15T16:18:31.908" v="767" actId="478"/>
          <ac:spMkLst>
            <pc:docMk/>
            <pc:sldMk cId="2161772635" sldId="640"/>
            <ac:spMk id="7" creationId="{BE357D69-3339-BB1D-27F0-410A5ACBFD37}"/>
          </ac:spMkLst>
        </pc:spChg>
        <pc:spChg chg="add mod">
          <ac:chgData name="Hongzong Li" userId="9bdc67c7f26cb1a6" providerId="LiveId" clId="{476B94AB-D19B-47DD-B239-F197A663DD22}" dt="2025-01-15T16:18:24.839" v="765"/>
          <ac:spMkLst>
            <pc:docMk/>
            <pc:sldMk cId="2161772635" sldId="640"/>
            <ac:spMk id="10" creationId="{9B46EB06-F1A6-BF5D-EE5F-88051520E702}"/>
          </ac:spMkLst>
        </pc:spChg>
        <pc:picChg chg="add mod">
          <ac:chgData name="Hongzong Li" userId="9bdc67c7f26cb1a6" providerId="LiveId" clId="{476B94AB-D19B-47DD-B239-F197A663DD22}" dt="2025-01-15T16:18:51.102" v="772" actId="1076"/>
          <ac:picMkLst>
            <pc:docMk/>
            <pc:sldMk cId="2161772635" sldId="640"/>
            <ac:picMk id="8" creationId="{B84B266C-5339-E42F-21CC-2B404492A222}"/>
          </ac:picMkLst>
        </pc:picChg>
        <pc:picChg chg="add mod">
          <ac:chgData name="Hongzong Li" userId="9bdc67c7f26cb1a6" providerId="LiveId" clId="{476B94AB-D19B-47DD-B239-F197A663DD22}" dt="2025-01-15T16:18:53.485" v="773" actId="1076"/>
          <ac:picMkLst>
            <pc:docMk/>
            <pc:sldMk cId="2161772635" sldId="640"/>
            <ac:picMk id="9" creationId="{617A255C-F4D0-8FD9-8632-B647315E3AF8}"/>
          </ac:picMkLst>
        </pc:picChg>
      </pc:sldChg>
    </pc:docChg>
  </pc:docChgLst>
  <pc:docChgLst>
    <pc:chgData name="LI Hongzong" userId="ac49958b-b655-4fa4-b837-6f946156a7c8" providerId="ADAL" clId="{11824D3B-33E6-456D-A3CF-1609AA7A4499}"/>
    <pc:docChg chg="undo redo custSel addSld modSld sldOrd">
      <pc:chgData name="LI Hongzong" userId="ac49958b-b655-4fa4-b837-6f946156a7c8" providerId="ADAL" clId="{11824D3B-33E6-456D-A3CF-1609AA7A4499}" dt="2024-10-28T12:57:41.082" v="836" actId="1076"/>
      <pc:docMkLst>
        <pc:docMk/>
      </pc:docMkLst>
      <pc:sldChg chg="modSp mod">
        <pc:chgData name="LI Hongzong" userId="ac49958b-b655-4fa4-b837-6f946156a7c8" providerId="ADAL" clId="{11824D3B-33E6-456D-A3CF-1609AA7A4499}" dt="2024-10-28T12:51:33.446" v="737"/>
        <pc:sldMkLst>
          <pc:docMk/>
          <pc:sldMk cId="1615307222" sldId="390"/>
        </pc:sldMkLst>
        <pc:spChg chg="mod">
          <ac:chgData name="LI Hongzong" userId="ac49958b-b655-4fa4-b837-6f946156a7c8" providerId="ADAL" clId="{11824D3B-33E6-456D-A3CF-1609AA7A4499}" dt="2024-10-28T12:51:33.446" v="737"/>
          <ac:spMkLst>
            <pc:docMk/>
            <pc:sldMk cId="1615307222" sldId="390"/>
            <ac:spMk id="3" creationId="{58975F78-C302-4BC7-8697-9F350DD5534E}"/>
          </ac:spMkLst>
        </pc:spChg>
        <pc:spChg chg="mod">
          <ac:chgData name="LI Hongzong" userId="ac49958b-b655-4fa4-b837-6f946156a7c8" providerId="ADAL" clId="{11824D3B-33E6-456D-A3CF-1609AA7A4499}" dt="2024-10-28T12:46:28.002" v="658" actId="2711"/>
          <ac:spMkLst>
            <pc:docMk/>
            <pc:sldMk cId="1615307222" sldId="390"/>
            <ac:spMk id="4" creationId="{BFDB28CA-1E94-4F41-BAB2-12DA698A01C7}"/>
          </ac:spMkLst>
        </pc:spChg>
        <pc:spChg chg="mod">
          <ac:chgData name="LI Hongzong" userId="ac49958b-b655-4fa4-b837-6f946156a7c8" providerId="ADAL" clId="{11824D3B-33E6-456D-A3CF-1609AA7A4499}" dt="2024-10-28T12:44:06.090" v="643" actId="2711"/>
          <ac:spMkLst>
            <pc:docMk/>
            <pc:sldMk cId="1615307222" sldId="390"/>
            <ac:spMk id="7" creationId="{E11148D2-DE58-912B-CE53-C92B5E8EA4AB}"/>
          </ac:spMkLst>
        </pc:spChg>
      </pc:sldChg>
      <pc:sldChg chg="modSp mod">
        <pc:chgData name="LI Hongzong" userId="ac49958b-b655-4fa4-b837-6f946156a7c8" providerId="ADAL" clId="{11824D3B-33E6-456D-A3CF-1609AA7A4499}" dt="2024-10-28T12:56:49.737" v="833" actId="1036"/>
        <pc:sldMkLst>
          <pc:docMk/>
          <pc:sldMk cId="3326953466" sldId="392"/>
        </pc:sldMkLst>
        <pc:spChg chg="mod">
          <ac:chgData name="LI Hongzong" userId="ac49958b-b655-4fa4-b837-6f946156a7c8" providerId="ADAL" clId="{11824D3B-33E6-456D-A3CF-1609AA7A4499}" dt="2024-10-28T12:56:49.737" v="833" actId="1036"/>
          <ac:spMkLst>
            <pc:docMk/>
            <pc:sldMk cId="3326953466" sldId="392"/>
            <ac:spMk id="7" creationId="{E7C83185-09D1-4567-8331-E19BC0B8AB2B}"/>
          </ac:spMkLst>
        </pc:spChg>
        <pc:spChg chg="mod">
          <ac:chgData name="LI Hongzong" userId="ac49958b-b655-4fa4-b837-6f946156a7c8" providerId="ADAL" clId="{11824D3B-33E6-456D-A3CF-1609AA7A4499}" dt="2024-10-28T12:56:49.737" v="833" actId="1036"/>
          <ac:spMkLst>
            <pc:docMk/>
            <pc:sldMk cId="3326953466" sldId="392"/>
            <ac:spMk id="9" creationId="{7465FE31-E696-4B3B-9F5E-7CD575523C3D}"/>
          </ac:spMkLst>
        </pc:spChg>
      </pc:sldChg>
      <pc:sldChg chg="addSp delSp modSp mod">
        <pc:chgData name="LI Hongzong" userId="ac49958b-b655-4fa4-b837-6f946156a7c8" providerId="ADAL" clId="{11824D3B-33E6-456D-A3CF-1609AA7A4499}" dt="2024-10-28T12:43:47.440" v="642" actId="20577"/>
        <pc:sldMkLst>
          <pc:docMk/>
          <pc:sldMk cId="2811745174" sldId="487"/>
        </pc:sldMkLst>
      </pc:sldChg>
      <pc:sldChg chg="modSp mod">
        <pc:chgData name="LI Hongzong" userId="ac49958b-b655-4fa4-b837-6f946156a7c8" providerId="ADAL" clId="{11824D3B-33E6-456D-A3CF-1609AA7A4499}" dt="2024-10-28T12:53:30.073" v="758"/>
        <pc:sldMkLst>
          <pc:docMk/>
          <pc:sldMk cId="1847076896" sldId="514"/>
        </pc:sldMkLst>
      </pc:sldChg>
      <pc:sldChg chg="addSp delSp modSp mod ord">
        <pc:chgData name="LI Hongzong" userId="ac49958b-b655-4fa4-b837-6f946156a7c8" providerId="ADAL" clId="{11824D3B-33E6-456D-A3CF-1609AA7A4499}" dt="2024-10-28T12:57:41.082" v="836" actId="1076"/>
        <pc:sldMkLst>
          <pc:docMk/>
          <pc:sldMk cId="909729142" sldId="637"/>
        </pc:sldMkLst>
      </pc:sldChg>
      <pc:sldChg chg="addSp delSp modSp mod">
        <pc:chgData name="LI Hongzong" userId="ac49958b-b655-4fa4-b837-6f946156a7c8" providerId="ADAL" clId="{11824D3B-33E6-456D-A3CF-1609AA7A4499}" dt="2024-10-28T12:55:16.548" v="768" actId="947"/>
        <pc:sldMkLst>
          <pc:docMk/>
          <pc:sldMk cId="3820469915" sldId="640"/>
        </pc:sldMkLst>
      </pc:sldChg>
      <pc:sldChg chg="modSp add mod">
        <pc:chgData name="LI Hongzong" userId="ac49958b-b655-4fa4-b837-6f946156a7c8" providerId="ADAL" clId="{11824D3B-33E6-456D-A3CF-1609AA7A4499}" dt="2024-10-28T12:54:14.907" v="761" actId="2711"/>
        <pc:sldMkLst>
          <pc:docMk/>
          <pc:sldMk cId="2354319547" sldId="642"/>
        </pc:sldMkLst>
      </pc:sldChg>
    </pc:docChg>
  </pc:docChgLst>
  <pc:docChgLst>
    <pc:chgData name="Hongzong Li" userId="9bdc67c7f26cb1a6" providerId="LiveId" clId="{2BD8C0F5-EB86-461D-8F37-D197D7ABA48B}"/>
    <pc:docChg chg="undo custSel addSld modSld">
      <pc:chgData name="Hongzong Li" userId="9bdc67c7f26cb1a6" providerId="LiveId" clId="{2BD8C0F5-EB86-461D-8F37-D197D7ABA48B}" dt="2025-01-15T17:46:33.799" v="183" actId="123"/>
      <pc:docMkLst>
        <pc:docMk/>
      </pc:docMkLst>
      <pc:sldChg chg="addSp delSp modSp mod">
        <pc:chgData name="Hongzong Li" userId="9bdc67c7f26cb1a6" providerId="LiveId" clId="{2BD8C0F5-EB86-461D-8F37-D197D7ABA48B}" dt="2025-01-15T17:34:24.099" v="74" actId="478"/>
        <pc:sldMkLst>
          <pc:docMk/>
          <pc:sldMk cId="2684703217" sldId="635"/>
        </pc:sldMkLst>
        <pc:spChg chg="mod">
          <ac:chgData name="Hongzong Li" userId="9bdc67c7f26cb1a6" providerId="LiveId" clId="{2BD8C0F5-EB86-461D-8F37-D197D7ABA48B}" dt="2025-01-15T17:30:10.147" v="54" actId="20577"/>
          <ac:spMkLst>
            <pc:docMk/>
            <pc:sldMk cId="2684703217" sldId="635"/>
            <ac:spMk id="4" creationId="{8BE2A63F-9E73-6D8B-50EE-493017D60413}"/>
          </ac:spMkLst>
        </pc:spChg>
        <pc:spChg chg="mod">
          <ac:chgData name="Hongzong Li" userId="9bdc67c7f26cb1a6" providerId="LiveId" clId="{2BD8C0F5-EB86-461D-8F37-D197D7ABA48B}" dt="2025-01-15T17:23:23.477" v="0"/>
          <ac:spMkLst>
            <pc:docMk/>
            <pc:sldMk cId="2684703217" sldId="635"/>
            <ac:spMk id="6" creationId="{1FB4799B-77C6-BAA7-DF01-AB4C8A27B2C5}"/>
          </ac:spMkLst>
        </pc:spChg>
        <pc:spChg chg="add del mod">
          <ac:chgData name="Hongzong Li" userId="9bdc67c7f26cb1a6" providerId="LiveId" clId="{2BD8C0F5-EB86-461D-8F37-D197D7ABA48B}" dt="2025-01-15T17:25:28.426" v="11"/>
          <ac:spMkLst>
            <pc:docMk/>
            <pc:sldMk cId="2684703217" sldId="635"/>
            <ac:spMk id="7" creationId="{AC8814EB-4140-43E8-A38D-9562D1345926}"/>
          </ac:spMkLst>
        </pc:spChg>
        <pc:spChg chg="add">
          <ac:chgData name="Hongzong Li" userId="9bdc67c7f26cb1a6" providerId="LiveId" clId="{2BD8C0F5-EB86-461D-8F37-D197D7ABA48B}" dt="2025-01-15T17:28:24.946" v="12"/>
          <ac:spMkLst>
            <pc:docMk/>
            <pc:sldMk cId="2684703217" sldId="635"/>
            <ac:spMk id="8" creationId="{6CE48BB5-6664-4362-CEDD-B6621F9C6113}"/>
          </ac:spMkLst>
        </pc:spChg>
        <pc:spChg chg="add">
          <ac:chgData name="Hongzong Li" userId="9bdc67c7f26cb1a6" providerId="LiveId" clId="{2BD8C0F5-EB86-461D-8F37-D197D7ABA48B}" dt="2025-01-15T17:28:26.963" v="13"/>
          <ac:spMkLst>
            <pc:docMk/>
            <pc:sldMk cId="2684703217" sldId="635"/>
            <ac:spMk id="9" creationId="{4D8C619F-C6EA-7ACB-026F-B1017558B982}"/>
          </ac:spMkLst>
        </pc:spChg>
        <pc:spChg chg="add mod">
          <ac:chgData name="Hongzong Li" userId="9bdc67c7f26cb1a6" providerId="LiveId" clId="{2BD8C0F5-EB86-461D-8F37-D197D7ABA48B}" dt="2025-01-15T17:32:36.648" v="68" actId="113"/>
          <ac:spMkLst>
            <pc:docMk/>
            <pc:sldMk cId="2684703217" sldId="635"/>
            <ac:spMk id="11" creationId="{EC99910C-7A97-2B07-7AC2-5B2FD1CB58A2}"/>
          </ac:spMkLst>
        </pc:spChg>
        <pc:spChg chg="add mod">
          <ac:chgData name="Hongzong Li" userId="9bdc67c7f26cb1a6" providerId="LiveId" clId="{2BD8C0F5-EB86-461D-8F37-D197D7ABA48B}" dt="2025-01-15T17:30:32.027" v="56"/>
          <ac:spMkLst>
            <pc:docMk/>
            <pc:sldMk cId="2684703217" sldId="635"/>
            <ac:spMk id="12" creationId="{6B165F65-CAE9-F086-269D-F9807921ABED}"/>
          </ac:spMkLst>
        </pc:spChg>
        <pc:picChg chg="add mod">
          <ac:chgData name="Hongzong Li" userId="9bdc67c7f26cb1a6" providerId="LiveId" clId="{2BD8C0F5-EB86-461D-8F37-D197D7ABA48B}" dt="2025-01-15T17:31:40.586" v="62" actId="1076"/>
          <ac:picMkLst>
            <pc:docMk/>
            <pc:sldMk cId="2684703217" sldId="635"/>
            <ac:picMk id="14" creationId="{337D4D2F-6C8A-5386-B2D1-9884B30674C3}"/>
          </ac:picMkLst>
        </pc:picChg>
        <pc:picChg chg="add mod">
          <ac:chgData name="Hongzong Li" userId="9bdc67c7f26cb1a6" providerId="LiveId" clId="{2BD8C0F5-EB86-461D-8F37-D197D7ABA48B}" dt="2025-01-15T17:32:14.980" v="65" actId="1076"/>
          <ac:picMkLst>
            <pc:docMk/>
            <pc:sldMk cId="2684703217" sldId="635"/>
            <ac:picMk id="16" creationId="{DC77477A-FD99-D692-A01A-C632840DB40B}"/>
          </ac:picMkLst>
        </pc:picChg>
        <pc:picChg chg="add mod">
          <ac:chgData name="Hongzong Li" userId="9bdc67c7f26cb1a6" providerId="LiveId" clId="{2BD8C0F5-EB86-461D-8F37-D197D7ABA48B}" dt="2025-01-15T17:32:25.964" v="67" actId="1076"/>
          <ac:picMkLst>
            <pc:docMk/>
            <pc:sldMk cId="2684703217" sldId="635"/>
            <ac:picMk id="18" creationId="{5F9A5075-9FA0-9545-BB80-67E4463E4503}"/>
          </ac:picMkLst>
        </pc:picChg>
        <pc:picChg chg="add mod">
          <ac:chgData name="Hongzong Li" userId="9bdc67c7f26cb1a6" providerId="LiveId" clId="{2BD8C0F5-EB86-461D-8F37-D197D7ABA48B}" dt="2025-01-15T17:33:08.317" v="70" actId="1076"/>
          <ac:picMkLst>
            <pc:docMk/>
            <pc:sldMk cId="2684703217" sldId="635"/>
            <ac:picMk id="20" creationId="{1D3DB860-20D6-28F4-A6D0-C308836339A2}"/>
          </ac:picMkLst>
        </pc:picChg>
        <pc:picChg chg="add del mod">
          <ac:chgData name="Hongzong Li" userId="9bdc67c7f26cb1a6" providerId="LiveId" clId="{2BD8C0F5-EB86-461D-8F37-D197D7ABA48B}" dt="2025-01-15T17:34:24.099" v="74" actId="478"/>
          <ac:picMkLst>
            <pc:docMk/>
            <pc:sldMk cId="2684703217" sldId="635"/>
            <ac:picMk id="1028" creationId="{34EF487B-8D3D-5B2C-6E11-208DBE89E74F}"/>
          </ac:picMkLst>
        </pc:picChg>
      </pc:sldChg>
      <pc:sldChg chg="addSp delSp modSp mod">
        <pc:chgData name="Hongzong Li" userId="9bdc67c7f26cb1a6" providerId="LiveId" clId="{2BD8C0F5-EB86-461D-8F37-D197D7ABA48B}" dt="2025-01-15T17:38:40.531" v="101" actId="1076"/>
        <pc:sldMkLst>
          <pc:docMk/>
          <pc:sldMk cId="1291052198" sldId="636"/>
        </pc:sldMkLst>
        <pc:spChg chg="mod">
          <ac:chgData name="Hongzong Li" userId="9bdc67c7f26cb1a6" providerId="LiveId" clId="{2BD8C0F5-EB86-461D-8F37-D197D7ABA48B}" dt="2025-01-15T17:38:40.531" v="101" actId="1076"/>
          <ac:spMkLst>
            <pc:docMk/>
            <pc:sldMk cId="1291052198" sldId="636"/>
            <ac:spMk id="4" creationId="{C036B27D-0380-48A3-CD58-B62944FAF3E8}"/>
          </ac:spMkLst>
        </pc:spChg>
        <pc:spChg chg="del mod">
          <ac:chgData name="Hongzong Li" userId="9bdc67c7f26cb1a6" providerId="LiveId" clId="{2BD8C0F5-EB86-461D-8F37-D197D7ABA48B}" dt="2025-01-15T17:38:32.324" v="99" actId="478"/>
          <ac:spMkLst>
            <pc:docMk/>
            <pc:sldMk cId="1291052198" sldId="636"/>
            <ac:spMk id="8" creationId="{AF2EE514-117E-727D-E71D-1202BD9EDB10}"/>
          </ac:spMkLst>
        </pc:spChg>
        <pc:picChg chg="del">
          <ac:chgData name="Hongzong Li" userId="9bdc67c7f26cb1a6" providerId="LiveId" clId="{2BD8C0F5-EB86-461D-8F37-D197D7ABA48B}" dt="2025-01-15T17:35:45.260" v="88" actId="478"/>
          <ac:picMkLst>
            <pc:docMk/>
            <pc:sldMk cId="1291052198" sldId="636"/>
            <ac:picMk id="10" creationId="{A18B4DF2-BC7F-4D0A-4A61-FA80C4248590}"/>
          </ac:picMkLst>
        </pc:picChg>
        <pc:picChg chg="add mod">
          <ac:chgData name="Hongzong Li" userId="9bdc67c7f26cb1a6" providerId="LiveId" clId="{2BD8C0F5-EB86-461D-8F37-D197D7ABA48B}" dt="2025-01-15T17:38:36.066" v="100" actId="1076"/>
          <ac:picMkLst>
            <pc:docMk/>
            <pc:sldMk cId="1291052198" sldId="636"/>
            <ac:picMk id="3074" creationId="{32B7DB55-24E3-6583-673D-16656863BE5F}"/>
          </ac:picMkLst>
        </pc:picChg>
      </pc:sldChg>
      <pc:sldChg chg="addSp delSp modSp add mod">
        <pc:chgData name="Hongzong Li" userId="9bdc67c7f26cb1a6" providerId="LiveId" clId="{2BD8C0F5-EB86-461D-8F37-D197D7ABA48B}" dt="2025-01-15T17:35:05.729" v="82" actId="1076"/>
        <pc:sldMkLst>
          <pc:docMk/>
          <pc:sldMk cId="2018482053" sldId="641"/>
        </pc:sldMkLst>
        <pc:spChg chg="del">
          <ac:chgData name="Hongzong Li" userId="9bdc67c7f26cb1a6" providerId="LiveId" clId="{2BD8C0F5-EB86-461D-8F37-D197D7ABA48B}" dt="2025-01-15T17:34:41.744" v="76" actId="478"/>
          <ac:spMkLst>
            <pc:docMk/>
            <pc:sldMk cId="2018482053" sldId="641"/>
            <ac:spMk id="4" creationId="{94F19659-6E0A-E1BB-7464-04B16F4C87F7}"/>
          </ac:spMkLst>
        </pc:spChg>
        <pc:spChg chg="del">
          <ac:chgData name="Hongzong Li" userId="9bdc67c7f26cb1a6" providerId="LiveId" clId="{2BD8C0F5-EB86-461D-8F37-D197D7ABA48B}" dt="2025-01-15T17:34:43.342" v="77" actId="478"/>
          <ac:spMkLst>
            <pc:docMk/>
            <pc:sldMk cId="2018482053" sldId="641"/>
            <ac:spMk id="11" creationId="{22962E34-3C42-233D-9EF0-B4190CAF19E9}"/>
          </ac:spMkLst>
        </pc:spChg>
        <pc:spChg chg="mod">
          <ac:chgData name="Hongzong Li" userId="9bdc67c7f26cb1a6" providerId="LiveId" clId="{2BD8C0F5-EB86-461D-8F37-D197D7ABA48B}" dt="2025-01-15T17:34:50.202" v="80" actId="1076"/>
          <ac:spMkLst>
            <pc:docMk/>
            <pc:sldMk cId="2018482053" sldId="641"/>
            <ac:spMk id="12" creationId="{A3D59F6B-49C1-4971-241D-41006B5AA32C}"/>
          </ac:spMkLst>
        </pc:spChg>
        <pc:picChg chg="del">
          <ac:chgData name="Hongzong Li" userId="9bdc67c7f26cb1a6" providerId="LiveId" clId="{2BD8C0F5-EB86-461D-8F37-D197D7ABA48B}" dt="2025-01-15T17:34:45.714" v="79" actId="478"/>
          <ac:picMkLst>
            <pc:docMk/>
            <pc:sldMk cId="2018482053" sldId="641"/>
            <ac:picMk id="14" creationId="{80F964A2-750B-E42D-AE9D-9F30B95A9CA5}"/>
          </ac:picMkLst>
        </pc:picChg>
        <pc:picChg chg="del">
          <ac:chgData name="Hongzong Li" userId="9bdc67c7f26cb1a6" providerId="LiveId" clId="{2BD8C0F5-EB86-461D-8F37-D197D7ABA48B}" dt="2025-01-15T17:34:44.978" v="78" actId="478"/>
          <ac:picMkLst>
            <pc:docMk/>
            <pc:sldMk cId="2018482053" sldId="641"/>
            <ac:picMk id="16" creationId="{D30B1295-0528-BD9B-6AAA-DE2459554AE8}"/>
          </ac:picMkLst>
        </pc:picChg>
        <pc:picChg chg="del">
          <ac:chgData name="Hongzong Li" userId="9bdc67c7f26cb1a6" providerId="LiveId" clId="{2BD8C0F5-EB86-461D-8F37-D197D7ABA48B}" dt="2025-01-15T17:34:44.978" v="78" actId="478"/>
          <ac:picMkLst>
            <pc:docMk/>
            <pc:sldMk cId="2018482053" sldId="641"/>
            <ac:picMk id="18" creationId="{15223F2C-746A-3410-A021-AA5983DB6D40}"/>
          </ac:picMkLst>
        </pc:picChg>
        <pc:picChg chg="del">
          <ac:chgData name="Hongzong Li" userId="9bdc67c7f26cb1a6" providerId="LiveId" clId="{2BD8C0F5-EB86-461D-8F37-D197D7ABA48B}" dt="2025-01-15T17:34:44.978" v="78" actId="478"/>
          <ac:picMkLst>
            <pc:docMk/>
            <pc:sldMk cId="2018482053" sldId="641"/>
            <ac:picMk id="20" creationId="{C1E2B94B-0300-D8AB-DFB9-C915ED075833}"/>
          </ac:picMkLst>
        </pc:picChg>
        <pc:picChg chg="add mod">
          <ac:chgData name="Hongzong Li" userId="9bdc67c7f26cb1a6" providerId="LiveId" clId="{2BD8C0F5-EB86-461D-8F37-D197D7ABA48B}" dt="2025-01-15T17:35:05.729" v="82" actId="1076"/>
          <ac:picMkLst>
            <pc:docMk/>
            <pc:sldMk cId="2018482053" sldId="641"/>
            <ac:picMk id="2050" creationId="{2CB9BD45-E73F-C526-BE98-EBF2F3CC73D6}"/>
          </ac:picMkLst>
        </pc:picChg>
      </pc:sldChg>
      <pc:sldChg chg="addSp delSp modSp add mod">
        <pc:chgData name="Hongzong Li" userId="9bdc67c7f26cb1a6" providerId="LiveId" clId="{2BD8C0F5-EB86-461D-8F37-D197D7ABA48B}" dt="2025-01-15T17:39:43.817" v="116" actId="1076"/>
        <pc:sldMkLst>
          <pc:docMk/>
          <pc:sldMk cId="706873382" sldId="642"/>
        </pc:sldMkLst>
        <pc:spChg chg="del">
          <ac:chgData name="Hongzong Li" userId="9bdc67c7f26cb1a6" providerId="LiveId" clId="{2BD8C0F5-EB86-461D-8F37-D197D7ABA48B}" dt="2025-01-15T17:38:46.332" v="104" actId="478"/>
          <ac:spMkLst>
            <pc:docMk/>
            <pc:sldMk cId="706873382" sldId="642"/>
            <ac:spMk id="4" creationId="{1B26E077-44BB-BC7F-CA55-1EAEB5416D16}"/>
          </ac:spMkLst>
        </pc:spChg>
        <pc:spChg chg="add mod">
          <ac:chgData name="Hongzong Li" userId="9bdc67c7f26cb1a6" providerId="LiveId" clId="{2BD8C0F5-EB86-461D-8F37-D197D7ABA48B}" dt="2025-01-15T17:39:19.486" v="110" actId="113"/>
          <ac:spMkLst>
            <pc:docMk/>
            <pc:sldMk cId="706873382" sldId="642"/>
            <ac:spMk id="9" creationId="{56F51F90-962F-61B8-EAEF-12DD5C9CAD1E}"/>
          </ac:spMkLst>
        </pc:spChg>
        <pc:picChg chg="add mod modCrop">
          <ac:chgData name="Hongzong Li" userId="9bdc67c7f26cb1a6" providerId="LiveId" clId="{2BD8C0F5-EB86-461D-8F37-D197D7ABA48B}" dt="2025-01-15T17:39:43.817" v="116" actId="1076"/>
          <ac:picMkLst>
            <pc:docMk/>
            <pc:sldMk cId="706873382" sldId="642"/>
            <ac:picMk id="7" creationId="{CA3D1C38-AA73-6B10-A749-55376756E96B}"/>
          </ac:picMkLst>
        </pc:picChg>
        <pc:picChg chg="del">
          <ac:chgData name="Hongzong Li" userId="9bdc67c7f26cb1a6" providerId="LiveId" clId="{2BD8C0F5-EB86-461D-8F37-D197D7ABA48B}" dt="2025-01-15T17:38:45.172" v="103" actId="478"/>
          <ac:picMkLst>
            <pc:docMk/>
            <pc:sldMk cId="706873382" sldId="642"/>
            <ac:picMk id="3074" creationId="{6B7CB741-21F7-CED5-D3C8-62F46E909FEB}"/>
          </ac:picMkLst>
        </pc:picChg>
      </pc:sldChg>
      <pc:sldChg chg="addSp delSp modSp add mod">
        <pc:chgData name="Hongzong Li" userId="9bdc67c7f26cb1a6" providerId="LiveId" clId="{2BD8C0F5-EB86-461D-8F37-D197D7ABA48B}" dt="2025-01-15T17:42:31.910" v="148" actId="113"/>
        <pc:sldMkLst>
          <pc:docMk/>
          <pc:sldMk cId="3105924582" sldId="643"/>
        </pc:sldMkLst>
        <pc:spChg chg="add">
          <ac:chgData name="Hongzong Li" userId="9bdc67c7f26cb1a6" providerId="LiveId" clId="{2BD8C0F5-EB86-461D-8F37-D197D7ABA48B}" dt="2025-01-15T17:40:48.668" v="120"/>
          <ac:spMkLst>
            <pc:docMk/>
            <pc:sldMk cId="3105924582" sldId="643"/>
            <ac:spMk id="2" creationId="{07333EF5-C711-7AD1-D4BE-8B14416A30D8}"/>
          </ac:spMkLst>
        </pc:spChg>
        <pc:spChg chg="add mod">
          <ac:chgData name="Hongzong Li" userId="9bdc67c7f26cb1a6" providerId="LiveId" clId="{2BD8C0F5-EB86-461D-8F37-D197D7ABA48B}" dt="2025-01-15T17:42:31.910" v="148" actId="113"/>
          <ac:spMkLst>
            <pc:docMk/>
            <pc:sldMk cId="3105924582" sldId="643"/>
            <ac:spMk id="8" creationId="{6DD6B560-98DB-155A-DBDD-90FF36C4B4C6}"/>
          </ac:spMkLst>
        </pc:spChg>
        <pc:spChg chg="del">
          <ac:chgData name="Hongzong Li" userId="9bdc67c7f26cb1a6" providerId="LiveId" clId="{2BD8C0F5-EB86-461D-8F37-D197D7ABA48B}" dt="2025-01-15T17:40:44.473" v="119" actId="478"/>
          <ac:spMkLst>
            <pc:docMk/>
            <pc:sldMk cId="3105924582" sldId="643"/>
            <ac:spMk id="9" creationId="{AFD23C2B-2061-87A9-44DF-38A69E374B41}"/>
          </ac:spMkLst>
        </pc:spChg>
        <pc:picChg chg="del">
          <ac:chgData name="Hongzong Li" userId="9bdc67c7f26cb1a6" providerId="LiveId" clId="{2BD8C0F5-EB86-461D-8F37-D197D7ABA48B}" dt="2025-01-15T17:40:43.027" v="118" actId="478"/>
          <ac:picMkLst>
            <pc:docMk/>
            <pc:sldMk cId="3105924582" sldId="643"/>
            <ac:picMk id="7" creationId="{70EC6F8F-A09B-02C4-75CE-8FA807B3E767}"/>
          </ac:picMkLst>
        </pc:picChg>
      </pc:sldChg>
      <pc:sldChg chg="addSp delSp modSp add mod">
        <pc:chgData name="Hongzong Li" userId="9bdc67c7f26cb1a6" providerId="LiveId" clId="{2BD8C0F5-EB86-461D-8F37-D197D7ABA48B}" dt="2025-01-15T17:46:33.799" v="183" actId="123"/>
        <pc:sldMkLst>
          <pc:docMk/>
          <pc:sldMk cId="2982214902" sldId="644"/>
        </pc:sldMkLst>
        <pc:spChg chg="add mod">
          <ac:chgData name="Hongzong Li" userId="9bdc67c7f26cb1a6" providerId="LiveId" clId="{2BD8C0F5-EB86-461D-8F37-D197D7ABA48B}" dt="2025-01-15T17:46:33.799" v="183" actId="123"/>
          <ac:spMkLst>
            <pc:docMk/>
            <pc:sldMk cId="2982214902" sldId="644"/>
            <ac:spMk id="4" creationId="{5D564ACD-FDF4-4054-5E5A-217F10655722}"/>
          </ac:spMkLst>
        </pc:spChg>
        <pc:spChg chg="del">
          <ac:chgData name="Hongzong Li" userId="9bdc67c7f26cb1a6" providerId="LiveId" clId="{2BD8C0F5-EB86-461D-8F37-D197D7ABA48B}" dt="2025-01-15T17:44:13.483" v="150" actId="478"/>
          <ac:spMkLst>
            <pc:docMk/>
            <pc:sldMk cId="2982214902" sldId="644"/>
            <ac:spMk id="8" creationId="{D9FB5FA3-97B9-E0DE-262A-F69EF3D29A29}"/>
          </ac:spMkLst>
        </pc:spChg>
        <pc:spChg chg="add mod">
          <ac:chgData name="Hongzong Li" userId="9bdc67c7f26cb1a6" providerId="LiveId" clId="{2BD8C0F5-EB86-461D-8F37-D197D7ABA48B}" dt="2025-01-15T17:46:23.959" v="181" actId="14100"/>
          <ac:spMkLst>
            <pc:docMk/>
            <pc:sldMk cId="2982214902" sldId="644"/>
            <ac:spMk id="13" creationId="{6CB556C7-5F38-CFB3-90BE-76793B1E0B75}"/>
          </ac:spMkLst>
        </pc:spChg>
        <pc:picChg chg="add mod">
          <ac:chgData name="Hongzong Li" userId="9bdc67c7f26cb1a6" providerId="LiveId" clId="{2BD8C0F5-EB86-461D-8F37-D197D7ABA48B}" dt="2025-01-15T17:45:16.827" v="164" actId="1076"/>
          <ac:picMkLst>
            <pc:docMk/>
            <pc:sldMk cId="2982214902" sldId="644"/>
            <ac:picMk id="9" creationId="{C16551CF-8810-66B5-E037-8A196C7DC194}"/>
          </ac:picMkLst>
        </pc:picChg>
        <pc:picChg chg="add mod">
          <ac:chgData name="Hongzong Li" userId="9bdc67c7f26cb1a6" providerId="LiveId" clId="{2BD8C0F5-EB86-461D-8F37-D197D7ABA48B}" dt="2025-01-15T17:45:19.426" v="165" actId="1076"/>
          <ac:picMkLst>
            <pc:docMk/>
            <pc:sldMk cId="2982214902" sldId="644"/>
            <ac:picMk id="11" creationId="{344823AD-3199-8A27-AFE5-A7F904FD40E2}"/>
          </ac:picMkLst>
        </pc:picChg>
      </pc:sldChg>
    </pc:docChg>
  </pc:docChgLst>
  <pc:docChgLst>
    <pc:chgData name="Hongzong Li" userId="9bdc67c7f26cb1a6" providerId="LiveId" clId="{F95DDC15-7572-4088-BD45-4E8C4961A4A4}"/>
    <pc:docChg chg="undo custSel addSld delSld modSld">
      <pc:chgData name="Hongzong Li" userId="9bdc67c7f26cb1a6" providerId="LiveId" clId="{F95DDC15-7572-4088-BD45-4E8C4961A4A4}" dt="2025-01-09T00:33:09.846" v="693" actId="1076"/>
      <pc:docMkLst>
        <pc:docMk/>
      </pc:docMkLst>
      <pc:sldChg chg="addSp delSp modSp mod">
        <pc:chgData name="Hongzong Li" userId="9bdc67c7f26cb1a6" providerId="LiveId" clId="{F95DDC15-7572-4088-BD45-4E8C4961A4A4}" dt="2025-01-09T00:22:15.296" v="631" actId="1076"/>
        <pc:sldMkLst>
          <pc:docMk/>
          <pc:sldMk cId="1615307222" sldId="390"/>
        </pc:sldMkLst>
        <pc:spChg chg="mod">
          <ac:chgData name="Hongzong Li" userId="9bdc67c7f26cb1a6" providerId="LiveId" clId="{F95DDC15-7572-4088-BD45-4E8C4961A4A4}" dt="2025-01-09T00:22:10.289" v="630" actId="20577"/>
          <ac:spMkLst>
            <pc:docMk/>
            <pc:sldMk cId="1615307222" sldId="390"/>
            <ac:spMk id="3" creationId="{58975F78-C302-4BC7-8697-9F350DD5534E}"/>
          </ac:spMkLst>
        </pc:spChg>
        <pc:spChg chg="add del mod">
          <ac:chgData name="Hongzong Li" userId="9bdc67c7f26cb1a6" providerId="LiveId" clId="{F95DDC15-7572-4088-BD45-4E8C4961A4A4}" dt="2025-01-09T00:22:15.296" v="631" actId="1076"/>
          <ac:spMkLst>
            <pc:docMk/>
            <pc:sldMk cId="1615307222" sldId="390"/>
            <ac:spMk id="4" creationId="{BFDB28CA-1E94-4F41-BAB2-12DA698A01C7}"/>
          </ac:spMkLst>
        </pc:spChg>
        <pc:spChg chg="mod">
          <ac:chgData name="Hongzong Li" userId="9bdc67c7f26cb1a6" providerId="LiveId" clId="{F95DDC15-7572-4088-BD45-4E8C4961A4A4}" dt="2025-01-09T00:21:20.209" v="605" actId="14100"/>
          <ac:spMkLst>
            <pc:docMk/>
            <pc:sldMk cId="1615307222" sldId="390"/>
            <ac:spMk id="7" creationId="{E11148D2-DE58-912B-CE53-C92B5E8EA4AB}"/>
          </ac:spMkLst>
        </pc:spChg>
      </pc:sldChg>
      <pc:sldChg chg="modSp mod">
        <pc:chgData name="Hongzong Li" userId="9bdc67c7f26cb1a6" providerId="LiveId" clId="{F95DDC15-7572-4088-BD45-4E8C4961A4A4}" dt="2025-01-08T15:51:58.922" v="204" actId="20577"/>
        <pc:sldMkLst>
          <pc:docMk/>
          <pc:sldMk cId="3326953466" sldId="392"/>
        </pc:sldMkLst>
        <pc:spChg chg="mod">
          <ac:chgData name="Hongzong Li" userId="9bdc67c7f26cb1a6" providerId="LiveId" clId="{F95DDC15-7572-4088-BD45-4E8C4961A4A4}" dt="2025-01-08T15:51:58.922" v="204" actId="20577"/>
          <ac:spMkLst>
            <pc:docMk/>
            <pc:sldMk cId="3326953466" sldId="392"/>
            <ac:spMk id="7" creationId="{E7C83185-09D1-4567-8331-E19BC0B8AB2B}"/>
          </ac:spMkLst>
        </pc:spChg>
      </pc:sldChg>
      <pc:sldChg chg="del">
        <pc:chgData name="Hongzong Li" userId="9bdc67c7f26cb1a6" providerId="LiveId" clId="{F95DDC15-7572-4088-BD45-4E8C4961A4A4}" dt="2025-01-08T15:51:54.685" v="197" actId="47"/>
        <pc:sldMkLst>
          <pc:docMk/>
          <pc:sldMk cId="2811745174" sldId="487"/>
        </pc:sldMkLst>
      </pc:sldChg>
      <pc:sldChg chg="del">
        <pc:chgData name="Hongzong Li" userId="9bdc67c7f26cb1a6" providerId="LiveId" clId="{F95DDC15-7572-4088-BD45-4E8C4961A4A4}" dt="2025-01-08T15:51:54.685" v="197" actId="47"/>
        <pc:sldMkLst>
          <pc:docMk/>
          <pc:sldMk cId="2845975111" sldId="497"/>
        </pc:sldMkLst>
      </pc:sldChg>
      <pc:sldChg chg="del">
        <pc:chgData name="Hongzong Li" userId="9bdc67c7f26cb1a6" providerId="LiveId" clId="{F95DDC15-7572-4088-BD45-4E8C4961A4A4}" dt="2025-01-08T15:51:54.685" v="197" actId="47"/>
        <pc:sldMkLst>
          <pc:docMk/>
          <pc:sldMk cId="3667704221" sldId="501"/>
        </pc:sldMkLst>
      </pc:sldChg>
      <pc:sldChg chg="del">
        <pc:chgData name="Hongzong Li" userId="9bdc67c7f26cb1a6" providerId="LiveId" clId="{F95DDC15-7572-4088-BD45-4E8C4961A4A4}" dt="2025-01-08T15:51:54.685" v="197" actId="47"/>
        <pc:sldMkLst>
          <pc:docMk/>
          <pc:sldMk cId="4222242206" sldId="502"/>
        </pc:sldMkLst>
      </pc:sldChg>
      <pc:sldChg chg="del">
        <pc:chgData name="Hongzong Li" userId="9bdc67c7f26cb1a6" providerId="LiveId" clId="{F95DDC15-7572-4088-BD45-4E8C4961A4A4}" dt="2025-01-08T15:51:54.685" v="197" actId="47"/>
        <pc:sldMkLst>
          <pc:docMk/>
          <pc:sldMk cId="3321173846" sldId="516"/>
        </pc:sldMkLst>
      </pc:sldChg>
      <pc:sldChg chg="del">
        <pc:chgData name="Hongzong Li" userId="9bdc67c7f26cb1a6" providerId="LiveId" clId="{F95DDC15-7572-4088-BD45-4E8C4961A4A4}" dt="2025-01-08T15:51:54.685" v="197" actId="47"/>
        <pc:sldMkLst>
          <pc:docMk/>
          <pc:sldMk cId="3195430702" sldId="519"/>
        </pc:sldMkLst>
      </pc:sldChg>
      <pc:sldChg chg="del">
        <pc:chgData name="Hongzong Li" userId="9bdc67c7f26cb1a6" providerId="LiveId" clId="{F95DDC15-7572-4088-BD45-4E8C4961A4A4}" dt="2025-01-08T15:51:54.685" v="197" actId="47"/>
        <pc:sldMkLst>
          <pc:docMk/>
          <pc:sldMk cId="1189121588" sldId="531"/>
        </pc:sldMkLst>
      </pc:sldChg>
      <pc:sldChg chg="del">
        <pc:chgData name="Hongzong Li" userId="9bdc67c7f26cb1a6" providerId="LiveId" clId="{F95DDC15-7572-4088-BD45-4E8C4961A4A4}" dt="2025-01-08T15:51:54.685" v="197" actId="47"/>
        <pc:sldMkLst>
          <pc:docMk/>
          <pc:sldMk cId="936414254" sldId="540"/>
        </pc:sldMkLst>
      </pc:sldChg>
      <pc:sldChg chg="addSp delSp modSp mod modNotesTx">
        <pc:chgData name="Hongzong Li" userId="9bdc67c7f26cb1a6" providerId="LiveId" clId="{F95DDC15-7572-4088-BD45-4E8C4961A4A4}" dt="2025-01-09T00:22:58.268" v="632" actId="20577"/>
        <pc:sldMkLst>
          <pc:docMk/>
          <pc:sldMk cId="1261810409" sldId="621"/>
        </pc:sldMkLst>
        <pc:spChg chg="mod">
          <ac:chgData name="Hongzong Li" userId="9bdc67c7f26cb1a6" providerId="LiveId" clId="{F95DDC15-7572-4088-BD45-4E8C4961A4A4}" dt="2025-01-08T14:52:03.728" v="6"/>
          <ac:spMkLst>
            <pc:docMk/>
            <pc:sldMk cId="1261810409" sldId="621"/>
            <ac:spMk id="6" creationId="{FAD83C02-24C8-3806-2E3F-4058342F4D87}"/>
          </ac:spMkLst>
        </pc:spChg>
      </pc:sldChg>
      <pc:sldChg chg="modSp mod">
        <pc:chgData name="Hongzong Li" userId="9bdc67c7f26cb1a6" providerId="LiveId" clId="{F95DDC15-7572-4088-BD45-4E8C4961A4A4}" dt="2025-01-08T16:39:09.229" v="436" actId="403"/>
        <pc:sldMkLst>
          <pc:docMk/>
          <pc:sldMk cId="2671058366" sldId="631"/>
        </pc:sldMkLst>
      </pc:sldChg>
      <pc:sldChg chg="del">
        <pc:chgData name="Hongzong Li" userId="9bdc67c7f26cb1a6" providerId="LiveId" clId="{F95DDC15-7572-4088-BD45-4E8C4961A4A4}" dt="2025-01-08T15:51:54.685" v="197" actId="47"/>
        <pc:sldMkLst>
          <pc:docMk/>
          <pc:sldMk cId="368788545" sldId="636"/>
        </pc:sldMkLst>
      </pc:sldChg>
      <pc:sldChg chg="del">
        <pc:chgData name="Hongzong Li" userId="9bdc67c7f26cb1a6" providerId="LiveId" clId="{F95DDC15-7572-4088-BD45-4E8C4961A4A4}" dt="2025-01-08T15:51:54.685" v="197" actId="47"/>
        <pc:sldMkLst>
          <pc:docMk/>
          <pc:sldMk cId="909729142" sldId="637"/>
        </pc:sldMkLst>
      </pc:sldChg>
      <pc:sldChg chg="del">
        <pc:chgData name="Hongzong Li" userId="9bdc67c7f26cb1a6" providerId="LiveId" clId="{F95DDC15-7572-4088-BD45-4E8C4961A4A4}" dt="2025-01-08T15:51:54.685" v="197" actId="47"/>
        <pc:sldMkLst>
          <pc:docMk/>
          <pc:sldMk cId="2614691419" sldId="638"/>
        </pc:sldMkLst>
      </pc:sldChg>
      <pc:sldChg chg="del">
        <pc:chgData name="Hongzong Li" userId="9bdc67c7f26cb1a6" providerId="LiveId" clId="{F95DDC15-7572-4088-BD45-4E8C4961A4A4}" dt="2025-01-08T15:51:54.685" v="197" actId="47"/>
        <pc:sldMkLst>
          <pc:docMk/>
          <pc:sldMk cId="1794781130" sldId="639"/>
        </pc:sldMkLst>
      </pc:sldChg>
      <pc:sldChg chg="del">
        <pc:chgData name="Hongzong Li" userId="9bdc67c7f26cb1a6" providerId="LiveId" clId="{F95DDC15-7572-4088-BD45-4E8C4961A4A4}" dt="2025-01-08T15:51:54.685" v="197" actId="47"/>
        <pc:sldMkLst>
          <pc:docMk/>
          <pc:sldMk cId="3820469915" sldId="640"/>
        </pc:sldMkLst>
      </pc:sldChg>
      <pc:sldChg chg="del">
        <pc:chgData name="Hongzong Li" userId="9bdc67c7f26cb1a6" providerId="LiveId" clId="{F95DDC15-7572-4088-BD45-4E8C4961A4A4}" dt="2025-01-08T15:51:54.685" v="197" actId="47"/>
        <pc:sldMkLst>
          <pc:docMk/>
          <pc:sldMk cId="3618358261" sldId="643"/>
        </pc:sldMkLst>
      </pc:sldChg>
      <pc:sldChg chg="del">
        <pc:chgData name="Hongzong Li" userId="9bdc67c7f26cb1a6" providerId="LiveId" clId="{F95DDC15-7572-4088-BD45-4E8C4961A4A4}" dt="2025-01-08T15:51:54.685" v="197" actId="47"/>
        <pc:sldMkLst>
          <pc:docMk/>
          <pc:sldMk cId="991728368" sldId="644"/>
        </pc:sldMkLst>
      </pc:sldChg>
      <pc:sldChg chg="del">
        <pc:chgData name="Hongzong Li" userId="9bdc67c7f26cb1a6" providerId="LiveId" clId="{F95DDC15-7572-4088-BD45-4E8C4961A4A4}" dt="2025-01-08T15:51:54.685" v="197" actId="47"/>
        <pc:sldMkLst>
          <pc:docMk/>
          <pc:sldMk cId="630200938" sldId="646"/>
        </pc:sldMkLst>
      </pc:sldChg>
      <pc:sldChg chg="del">
        <pc:chgData name="Hongzong Li" userId="9bdc67c7f26cb1a6" providerId="LiveId" clId="{F95DDC15-7572-4088-BD45-4E8C4961A4A4}" dt="2025-01-08T15:51:54.685" v="197" actId="47"/>
        <pc:sldMkLst>
          <pc:docMk/>
          <pc:sldMk cId="3731454665" sldId="647"/>
        </pc:sldMkLst>
      </pc:sldChg>
      <pc:sldChg chg="del">
        <pc:chgData name="Hongzong Li" userId="9bdc67c7f26cb1a6" providerId="LiveId" clId="{F95DDC15-7572-4088-BD45-4E8C4961A4A4}" dt="2025-01-08T15:51:54.685" v="197" actId="47"/>
        <pc:sldMkLst>
          <pc:docMk/>
          <pc:sldMk cId="282552770" sldId="648"/>
        </pc:sldMkLst>
      </pc:sldChg>
      <pc:sldChg chg="del">
        <pc:chgData name="Hongzong Li" userId="9bdc67c7f26cb1a6" providerId="LiveId" clId="{F95DDC15-7572-4088-BD45-4E8C4961A4A4}" dt="2025-01-08T15:51:54.685" v="197" actId="47"/>
        <pc:sldMkLst>
          <pc:docMk/>
          <pc:sldMk cId="1575329477" sldId="649"/>
        </pc:sldMkLst>
      </pc:sldChg>
      <pc:sldChg chg="del">
        <pc:chgData name="Hongzong Li" userId="9bdc67c7f26cb1a6" providerId="LiveId" clId="{F95DDC15-7572-4088-BD45-4E8C4961A4A4}" dt="2025-01-08T15:51:54.685" v="197" actId="47"/>
        <pc:sldMkLst>
          <pc:docMk/>
          <pc:sldMk cId="1352666558" sldId="650"/>
        </pc:sldMkLst>
      </pc:sldChg>
      <pc:sldChg chg="del">
        <pc:chgData name="Hongzong Li" userId="9bdc67c7f26cb1a6" providerId="LiveId" clId="{F95DDC15-7572-4088-BD45-4E8C4961A4A4}" dt="2025-01-08T15:51:54.685" v="197" actId="47"/>
        <pc:sldMkLst>
          <pc:docMk/>
          <pc:sldMk cId="4053856576" sldId="654"/>
        </pc:sldMkLst>
      </pc:sldChg>
      <pc:sldChg chg="del">
        <pc:chgData name="Hongzong Li" userId="9bdc67c7f26cb1a6" providerId="LiveId" clId="{F95DDC15-7572-4088-BD45-4E8C4961A4A4}" dt="2025-01-08T15:51:54.685" v="197" actId="47"/>
        <pc:sldMkLst>
          <pc:docMk/>
          <pc:sldMk cId="4176521030" sldId="657"/>
        </pc:sldMkLst>
      </pc:sldChg>
      <pc:sldChg chg="addSp delSp modSp add mod">
        <pc:chgData name="Hongzong Li" userId="9bdc67c7f26cb1a6" providerId="LiveId" clId="{F95DDC15-7572-4088-BD45-4E8C4961A4A4}" dt="2025-01-08T15:04:11.339" v="58" actId="1076"/>
        <pc:sldMkLst>
          <pc:docMk/>
          <pc:sldMk cId="4150836263" sldId="658"/>
        </pc:sldMkLst>
      </pc:sldChg>
      <pc:sldChg chg="add">
        <pc:chgData name="Hongzong Li" userId="9bdc67c7f26cb1a6" providerId="LiveId" clId="{F95DDC15-7572-4088-BD45-4E8C4961A4A4}" dt="2025-01-08T14:59:11.390" v="30"/>
        <pc:sldMkLst>
          <pc:docMk/>
          <pc:sldMk cId="280363987" sldId="659"/>
        </pc:sldMkLst>
      </pc:sldChg>
      <pc:sldChg chg="addSp delSp modSp add mod">
        <pc:chgData name="Hongzong Li" userId="9bdc67c7f26cb1a6" providerId="LiveId" clId="{F95DDC15-7572-4088-BD45-4E8C4961A4A4}" dt="2025-01-08T15:27:36.280" v="115" actId="1076"/>
        <pc:sldMkLst>
          <pc:docMk/>
          <pc:sldMk cId="1050721172" sldId="660"/>
        </pc:sldMkLst>
      </pc:sldChg>
      <pc:sldChg chg="addSp delSp modSp add mod">
        <pc:chgData name="Hongzong Li" userId="9bdc67c7f26cb1a6" providerId="LiveId" clId="{F95DDC15-7572-4088-BD45-4E8C4961A4A4}" dt="2025-01-08T15:29:15.809" v="137" actId="14100"/>
        <pc:sldMkLst>
          <pc:docMk/>
          <pc:sldMk cId="2824916999" sldId="661"/>
        </pc:sldMkLst>
      </pc:sldChg>
      <pc:sldChg chg="addSp delSp modSp add mod">
        <pc:chgData name="Hongzong Li" userId="9bdc67c7f26cb1a6" providerId="LiveId" clId="{F95DDC15-7572-4088-BD45-4E8C4961A4A4}" dt="2025-01-08T16:53:15.140" v="493" actId="1035"/>
        <pc:sldMkLst>
          <pc:docMk/>
          <pc:sldMk cId="2281915960" sldId="662"/>
        </pc:sldMkLst>
      </pc:sldChg>
      <pc:sldChg chg="addSp delSp modSp add mod">
        <pc:chgData name="Hongzong Li" userId="9bdc67c7f26cb1a6" providerId="LiveId" clId="{F95DDC15-7572-4088-BD45-4E8C4961A4A4}" dt="2025-01-08T17:05:17.487" v="506" actId="14100"/>
        <pc:sldMkLst>
          <pc:docMk/>
          <pc:sldMk cId="3587308140" sldId="663"/>
        </pc:sldMkLst>
      </pc:sldChg>
      <pc:sldChg chg="addSp delSp modSp add mod">
        <pc:chgData name="Hongzong Li" userId="9bdc67c7f26cb1a6" providerId="LiveId" clId="{F95DDC15-7572-4088-BD45-4E8C4961A4A4}" dt="2025-01-08T17:26:05.158" v="587" actId="14100"/>
        <pc:sldMkLst>
          <pc:docMk/>
          <pc:sldMk cId="2709935454" sldId="664"/>
        </pc:sldMkLst>
      </pc:sldChg>
      <pc:sldChg chg="addSp modSp add mod">
        <pc:chgData name="Hongzong Li" userId="9bdc67c7f26cb1a6" providerId="LiveId" clId="{F95DDC15-7572-4088-BD45-4E8C4961A4A4}" dt="2025-01-08T15:43:54.384" v="174" actId="1076"/>
        <pc:sldMkLst>
          <pc:docMk/>
          <pc:sldMk cId="432758778" sldId="665"/>
        </pc:sldMkLst>
      </pc:sldChg>
      <pc:sldChg chg="addSp modSp add mod">
        <pc:chgData name="Hongzong Li" userId="9bdc67c7f26cb1a6" providerId="LiveId" clId="{F95DDC15-7572-4088-BD45-4E8C4961A4A4}" dt="2025-01-08T15:44:42.254" v="182" actId="1076"/>
        <pc:sldMkLst>
          <pc:docMk/>
          <pc:sldMk cId="2752785219" sldId="666"/>
        </pc:sldMkLst>
      </pc:sldChg>
      <pc:sldChg chg="addSp modSp add mod">
        <pc:chgData name="Hongzong Li" userId="9bdc67c7f26cb1a6" providerId="LiveId" clId="{F95DDC15-7572-4088-BD45-4E8C4961A4A4}" dt="2025-01-08T15:45:32.465" v="187" actId="1076"/>
        <pc:sldMkLst>
          <pc:docMk/>
          <pc:sldMk cId="2853329529" sldId="667"/>
        </pc:sldMkLst>
      </pc:sldChg>
      <pc:sldChg chg="addSp modSp add mod">
        <pc:chgData name="Hongzong Li" userId="9bdc67c7f26cb1a6" providerId="LiveId" clId="{F95DDC15-7572-4088-BD45-4E8C4961A4A4}" dt="2025-01-08T15:46:10.121" v="193" actId="14100"/>
        <pc:sldMkLst>
          <pc:docMk/>
          <pc:sldMk cId="2826498682" sldId="668"/>
        </pc:sldMkLst>
      </pc:sldChg>
      <pc:sldChg chg="modSp add mod">
        <pc:chgData name="Hongzong Li" userId="9bdc67c7f26cb1a6" providerId="LiveId" clId="{F95DDC15-7572-4088-BD45-4E8C4961A4A4}" dt="2025-01-08T15:46:27.409" v="196"/>
        <pc:sldMkLst>
          <pc:docMk/>
          <pc:sldMk cId="1898400193" sldId="669"/>
        </pc:sldMkLst>
      </pc:sldChg>
      <pc:sldChg chg="addSp delSp modSp add mod">
        <pc:chgData name="Hongzong Li" userId="9bdc67c7f26cb1a6" providerId="LiveId" clId="{F95DDC15-7572-4088-BD45-4E8C4961A4A4}" dt="2025-01-09T00:28:18.207" v="670" actId="1076"/>
        <pc:sldMkLst>
          <pc:docMk/>
          <pc:sldMk cId="304319722" sldId="670"/>
        </pc:sldMkLst>
      </pc:sldChg>
      <pc:sldChg chg="addSp delSp modSp add mod">
        <pc:chgData name="Hongzong Li" userId="9bdc67c7f26cb1a6" providerId="LiveId" clId="{F95DDC15-7572-4088-BD45-4E8C4961A4A4}" dt="2025-01-09T00:33:09.846" v="693" actId="1076"/>
        <pc:sldMkLst>
          <pc:docMk/>
          <pc:sldMk cId="1817694660" sldId="671"/>
        </pc:sldMkLst>
      </pc:sldChg>
      <pc:sldChg chg="addSp delSp modSp add mod">
        <pc:chgData name="Hongzong Li" userId="9bdc67c7f26cb1a6" providerId="LiveId" clId="{F95DDC15-7572-4088-BD45-4E8C4961A4A4}" dt="2025-01-08T16:34:11.605" v="411" actId="14100"/>
        <pc:sldMkLst>
          <pc:docMk/>
          <pc:sldMk cId="2788587020" sldId="672"/>
        </pc:sldMkLst>
      </pc:sldChg>
      <pc:sldChg chg="addSp delSp modSp add mod">
        <pc:chgData name="Hongzong Li" userId="9bdc67c7f26cb1a6" providerId="LiveId" clId="{F95DDC15-7572-4088-BD45-4E8C4961A4A4}" dt="2025-01-08T16:34:32.878" v="415" actId="14100"/>
        <pc:sldMkLst>
          <pc:docMk/>
          <pc:sldMk cId="256473223" sldId="673"/>
        </pc:sldMkLst>
      </pc:sldChg>
      <pc:sldChg chg="add del">
        <pc:chgData name="Hongzong Li" userId="9bdc67c7f26cb1a6" providerId="LiveId" clId="{F95DDC15-7572-4088-BD45-4E8C4961A4A4}" dt="2025-01-08T16:33:43.397" v="407"/>
        <pc:sldMkLst>
          <pc:docMk/>
          <pc:sldMk cId="2845624257" sldId="673"/>
        </pc:sldMkLst>
      </pc:sldChg>
      <pc:sldChg chg="addSp delSp modSp add mod">
        <pc:chgData name="Hongzong Li" userId="9bdc67c7f26cb1a6" providerId="LiveId" clId="{F95DDC15-7572-4088-BD45-4E8C4961A4A4}" dt="2025-01-08T16:34:59.604" v="420" actId="14100"/>
        <pc:sldMkLst>
          <pc:docMk/>
          <pc:sldMk cId="2424154648" sldId="674"/>
        </pc:sldMkLst>
      </pc:sldChg>
      <pc:sldChg chg="addSp modSp add mod">
        <pc:chgData name="Hongzong Li" userId="9bdc67c7f26cb1a6" providerId="LiveId" clId="{F95DDC15-7572-4088-BD45-4E8C4961A4A4}" dt="2025-01-08T17:08:25.832" v="523" actId="123"/>
        <pc:sldMkLst>
          <pc:docMk/>
          <pc:sldMk cId="3143782611" sldId="675"/>
        </pc:sldMkLst>
      </pc:sldChg>
      <pc:sldChg chg="addSp delSp modSp add mod">
        <pc:chgData name="Hongzong Li" userId="9bdc67c7f26cb1a6" providerId="LiveId" clId="{F95DDC15-7572-4088-BD45-4E8C4961A4A4}" dt="2025-01-08T17:30:13.284" v="603" actId="14100"/>
        <pc:sldMkLst>
          <pc:docMk/>
          <pc:sldMk cId="3043099647" sldId="676"/>
        </pc:sldMkLst>
      </pc:sldChg>
    </pc:docChg>
  </pc:docChgLst>
  <pc:docChgLst>
    <pc:chgData name="LI Hongzong" userId="ac49958b-b655-4fa4-b837-6f946156a7c8" providerId="ADAL" clId="{DE75A02E-0D7A-4F0F-8C61-7474C9E7CD4C}"/>
    <pc:docChg chg="undo custSel addSld delSld modSld sldOrd">
      <pc:chgData name="LI Hongzong" userId="ac49958b-b655-4fa4-b837-6f946156a7c8" providerId="ADAL" clId="{DE75A02E-0D7A-4F0F-8C61-7474C9E7CD4C}" dt="2024-08-28T06:18:38.966" v="915" actId="6549"/>
      <pc:docMkLst>
        <pc:docMk/>
      </pc:docMkLst>
      <pc:sldChg chg="delSp modSp mod">
        <pc:chgData name="LI Hongzong" userId="ac49958b-b655-4fa4-b837-6f946156a7c8" providerId="ADAL" clId="{DE75A02E-0D7A-4F0F-8C61-7474C9E7CD4C}" dt="2024-08-26T13:50:57.563" v="385" actId="403"/>
        <pc:sldMkLst>
          <pc:docMk/>
          <pc:sldMk cId="1615307222" sldId="390"/>
        </pc:sldMkLst>
      </pc:sldChg>
      <pc:sldChg chg="del">
        <pc:chgData name="LI Hongzong" userId="ac49958b-b655-4fa4-b837-6f946156a7c8" providerId="ADAL" clId="{DE75A02E-0D7A-4F0F-8C61-7474C9E7CD4C}" dt="2024-08-27T13:09:55.424" v="433" actId="47"/>
        <pc:sldMkLst>
          <pc:docMk/>
          <pc:sldMk cId="1622074852" sldId="424"/>
        </pc:sldMkLst>
      </pc:sldChg>
      <pc:sldChg chg="del">
        <pc:chgData name="LI Hongzong" userId="ac49958b-b655-4fa4-b837-6f946156a7c8" providerId="ADAL" clId="{DE75A02E-0D7A-4F0F-8C61-7474C9E7CD4C}" dt="2024-08-27T13:09:55.424" v="433" actId="47"/>
        <pc:sldMkLst>
          <pc:docMk/>
          <pc:sldMk cId="2293026267" sldId="426"/>
        </pc:sldMkLst>
      </pc:sldChg>
      <pc:sldChg chg="del">
        <pc:chgData name="LI Hongzong" userId="ac49958b-b655-4fa4-b837-6f946156a7c8" providerId="ADAL" clId="{DE75A02E-0D7A-4F0F-8C61-7474C9E7CD4C}" dt="2024-08-27T13:09:55.424" v="433" actId="47"/>
        <pc:sldMkLst>
          <pc:docMk/>
          <pc:sldMk cId="3370124366" sldId="427"/>
        </pc:sldMkLst>
      </pc:sldChg>
      <pc:sldChg chg="del">
        <pc:chgData name="LI Hongzong" userId="ac49958b-b655-4fa4-b837-6f946156a7c8" providerId="ADAL" clId="{DE75A02E-0D7A-4F0F-8C61-7474C9E7CD4C}" dt="2024-08-27T13:09:55.424" v="433" actId="47"/>
        <pc:sldMkLst>
          <pc:docMk/>
          <pc:sldMk cId="720648259" sldId="472"/>
        </pc:sldMkLst>
      </pc:sldChg>
      <pc:sldChg chg="delSp modSp mod">
        <pc:chgData name="LI Hongzong" userId="ac49958b-b655-4fa4-b837-6f946156a7c8" providerId="ADAL" clId="{DE75A02E-0D7A-4F0F-8C61-7474C9E7CD4C}" dt="2024-08-27T14:26:15.944" v="887" actId="6549"/>
        <pc:sldMkLst>
          <pc:docMk/>
          <pc:sldMk cId="2811745174" sldId="487"/>
        </pc:sldMkLst>
      </pc:sldChg>
      <pc:sldChg chg="del">
        <pc:chgData name="LI Hongzong" userId="ac49958b-b655-4fa4-b837-6f946156a7c8" providerId="ADAL" clId="{DE75A02E-0D7A-4F0F-8C61-7474C9E7CD4C}" dt="2024-08-27T13:11:18.609" v="445" actId="47"/>
        <pc:sldMkLst>
          <pc:docMk/>
          <pc:sldMk cId="102603270" sldId="488"/>
        </pc:sldMkLst>
      </pc:sldChg>
      <pc:sldChg chg="del">
        <pc:chgData name="LI Hongzong" userId="ac49958b-b655-4fa4-b837-6f946156a7c8" providerId="ADAL" clId="{DE75A02E-0D7A-4F0F-8C61-7474C9E7CD4C}" dt="2024-08-27T13:11:18.609" v="445" actId="47"/>
        <pc:sldMkLst>
          <pc:docMk/>
          <pc:sldMk cId="202371462" sldId="491"/>
        </pc:sldMkLst>
      </pc:sldChg>
      <pc:sldChg chg="del">
        <pc:chgData name="LI Hongzong" userId="ac49958b-b655-4fa4-b837-6f946156a7c8" providerId="ADAL" clId="{DE75A02E-0D7A-4F0F-8C61-7474C9E7CD4C}" dt="2024-08-27T13:09:55.424" v="433" actId="47"/>
        <pc:sldMkLst>
          <pc:docMk/>
          <pc:sldMk cId="1752405181" sldId="496"/>
        </pc:sldMkLst>
      </pc:sldChg>
      <pc:sldChg chg="del">
        <pc:chgData name="LI Hongzong" userId="ac49958b-b655-4fa4-b837-6f946156a7c8" providerId="ADAL" clId="{DE75A02E-0D7A-4F0F-8C61-7474C9E7CD4C}" dt="2024-08-27T13:09:55.424" v="433" actId="47"/>
        <pc:sldMkLst>
          <pc:docMk/>
          <pc:sldMk cId="2845975111" sldId="497"/>
        </pc:sldMkLst>
      </pc:sldChg>
      <pc:sldChg chg="del">
        <pc:chgData name="LI Hongzong" userId="ac49958b-b655-4fa4-b837-6f946156a7c8" providerId="ADAL" clId="{DE75A02E-0D7A-4F0F-8C61-7474C9E7CD4C}" dt="2024-08-27T13:09:55.424" v="433" actId="47"/>
        <pc:sldMkLst>
          <pc:docMk/>
          <pc:sldMk cId="796727664" sldId="498"/>
        </pc:sldMkLst>
      </pc:sldChg>
      <pc:sldChg chg="del">
        <pc:chgData name="LI Hongzong" userId="ac49958b-b655-4fa4-b837-6f946156a7c8" providerId="ADAL" clId="{DE75A02E-0D7A-4F0F-8C61-7474C9E7CD4C}" dt="2024-08-27T13:09:55.424" v="433" actId="47"/>
        <pc:sldMkLst>
          <pc:docMk/>
          <pc:sldMk cId="30619265" sldId="499"/>
        </pc:sldMkLst>
      </pc:sldChg>
      <pc:sldChg chg="del">
        <pc:chgData name="LI Hongzong" userId="ac49958b-b655-4fa4-b837-6f946156a7c8" providerId="ADAL" clId="{DE75A02E-0D7A-4F0F-8C61-7474C9E7CD4C}" dt="2024-08-27T13:09:55.424" v="433" actId="47"/>
        <pc:sldMkLst>
          <pc:docMk/>
          <pc:sldMk cId="2369451619" sldId="500"/>
        </pc:sldMkLst>
      </pc:sldChg>
      <pc:sldChg chg="del">
        <pc:chgData name="LI Hongzong" userId="ac49958b-b655-4fa4-b837-6f946156a7c8" providerId="ADAL" clId="{DE75A02E-0D7A-4F0F-8C61-7474C9E7CD4C}" dt="2024-08-27T13:09:55.424" v="433" actId="47"/>
        <pc:sldMkLst>
          <pc:docMk/>
          <pc:sldMk cId="3667704221" sldId="501"/>
        </pc:sldMkLst>
      </pc:sldChg>
      <pc:sldChg chg="del">
        <pc:chgData name="LI Hongzong" userId="ac49958b-b655-4fa4-b837-6f946156a7c8" providerId="ADAL" clId="{DE75A02E-0D7A-4F0F-8C61-7474C9E7CD4C}" dt="2024-08-27T13:09:55.424" v="433" actId="47"/>
        <pc:sldMkLst>
          <pc:docMk/>
          <pc:sldMk cId="4222242206" sldId="502"/>
        </pc:sldMkLst>
      </pc:sldChg>
      <pc:sldChg chg="del">
        <pc:chgData name="LI Hongzong" userId="ac49958b-b655-4fa4-b837-6f946156a7c8" providerId="ADAL" clId="{DE75A02E-0D7A-4F0F-8C61-7474C9E7CD4C}" dt="2024-08-27T13:09:55.424" v="433" actId="47"/>
        <pc:sldMkLst>
          <pc:docMk/>
          <pc:sldMk cId="1065434339" sldId="503"/>
        </pc:sldMkLst>
      </pc:sldChg>
      <pc:sldChg chg="del">
        <pc:chgData name="LI Hongzong" userId="ac49958b-b655-4fa4-b837-6f946156a7c8" providerId="ADAL" clId="{DE75A02E-0D7A-4F0F-8C61-7474C9E7CD4C}" dt="2024-08-27T13:09:55.424" v="433" actId="47"/>
        <pc:sldMkLst>
          <pc:docMk/>
          <pc:sldMk cId="4094151586" sldId="504"/>
        </pc:sldMkLst>
      </pc:sldChg>
      <pc:sldChg chg="del">
        <pc:chgData name="LI Hongzong" userId="ac49958b-b655-4fa4-b837-6f946156a7c8" providerId="ADAL" clId="{DE75A02E-0D7A-4F0F-8C61-7474C9E7CD4C}" dt="2024-08-27T13:09:55.424" v="433" actId="47"/>
        <pc:sldMkLst>
          <pc:docMk/>
          <pc:sldMk cId="774677346" sldId="505"/>
        </pc:sldMkLst>
      </pc:sldChg>
      <pc:sldChg chg="del">
        <pc:chgData name="LI Hongzong" userId="ac49958b-b655-4fa4-b837-6f946156a7c8" providerId="ADAL" clId="{DE75A02E-0D7A-4F0F-8C61-7474C9E7CD4C}" dt="2024-08-27T13:09:55.424" v="433" actId="47"/>
        <pc:sldMkLst>
          <pc:docMk/>
          <pc:sldMk cId="541110708" sldId="506"/>
        </pc:sldMkLst>
      </pc:sldChg>
      <pc:sldChg chg="del">
        <pc:chgData name="LI Hongzong" userId="ac49958b-b655-4fa4-b837-6f946156a7c8" providerId="ADAL" clId="{DE75A02E-0D7A-4F0F-8C61-7474C9E7CD4C}" dt="2024-08-27T13:09:55.424" v="433" actId="47"/>
        <pc:sldMkLst>
          <pc:docMk/>
          <pc:sldMk cId="2437703638" sldId="507"/>
        </pc:sldMkLst>
      </pc:sldChg>
      <pc:sldChg chg="del">
        <pc:chgData name="LI Hongzong" userId="ac49958b-b655-4fa4-b837-6f946156a7c8" providerId="ADAL" clId="{DE75A02E-0D7A-4F0F-8C61-7474C9E7CD4C}" dt="2024-08-27T13:09:55.424" v="433" actId="47"/>
        <pc:sldMkLst>
          <pc:docMk/>
          <pc:sldMk cId="1337362241" sldId="508"/>
        </pc:sldMkLst>
      </pc:sldChg>
      <pc:sldChg chg="del">
        <pc:chgData name="LI Hongzong" userId="ac49958b-b655-4fa4-b837-6f946156a7c8" providerId="ADAL" clId="{DE75A02E-0D7A-4F0F-8C61-7474C9E7CD4C}" dt="2024-08-27T13:09:55.424" v="433" actId="47"/>
        <pc:sldMkLst>
          <pc:docMk/>
          <pc:sldMk cId="898425003" sldId="509"/>
        </pc:sldMkLst>
      </pc:sldChg>
      <pc:sldChg chg="del">
        <pc:chgData name="LI Hongzong" userId="ac49958b-b655-4fa4-b837-6f946156a7c8" providerId="ADAL" clId="{DE75A02E-0D7A-4F0F-8C61-7474C9E7CD4C}" dt="2024-08-27T13:09:55.424" v="433" actId="47"/>
        <pc:sldMkLst>
          <pc:docMk/>
          <pc:sldMk cId="3874427421" sldId="510"/>
        </pc:sldMkLst>
      </pc:sldChg>
      <pc:sldChg chg="del">
        <pc:chgData name="LI Hongzong" userId="ac49958b-b655-4fa4-b837-6f946156a7c8" providerId="ADAL" clId="{DE75A02E-0D7A-4F0F-8C61-7474C9E7CD4C}" dt="2024-08-27T13:09:55.424" v="433" actId="47"/>
        <pc:sldMkLst>
          <pc:docMk/>
          <pc:sldMk cId="3174073477" sldId="511"/>
        </pc:sldMkLst>
      </pc:sldChg>
      <pc:sldChg chg="del">
        <pc:chgData name="LI Hongzong" userId="ac49958b-b655-4fa4-b837-6f946156a7c8" providerId="ADAL" clId="{DE75A02E-0D7A-4F0F-8C61-7474C9E7CD4C}" dt="2024-08-26T14:17:02.793" v="430" actId="47"/>
        <pc:sldMkLst>
          <pc:docMk/>
          <pc:sldMk cId="3704641364" sldId="512"/>
        </pc:sldMkLst>
      </pc:sldChg>
      <pc:sldChg chg="del">
        <pc:chgData name="LI Hongzong" userId="ac49958b-b655-4fa4-b837-6f946156a7c8" providerId="ADAL" clId="{DE75A02E-0D7A-4F0F-8C61-7474C9E7CD4C}" dt="2024-08-27T13:09:55.424" v="433" actId="47"/>
        <pc:sldMkLst>
          <pc:docMk/>
          <pc:sldMk cId="1562923318" sldId="513"/>
        </pc:sldMkLst>
      </pc:sldChg>
      <pc:sldChg chg="addSp delSp modSp mod">
        <pc:chgData name="LI Hongzong" userId="ac49958b-b655-4fa4-b837-6f946156a7c8" providerId="ADAL" clId="{DE75A02E-0D7A-4F0F-8C61-7474C9E7CD4C}" dt="2024-08-26T13:21:25.672" v="206" actId="1036"/>
        <pc:sldMkLst>
          <pc:docMk/>
          <pc:sldMk cId="1847076896" sldId="514"/>
        </pc:sldMkLst>
      </pc:sldChg>
      <pc:sldChg chg="del">
        <pc:chgData name="LI Hongzong" userId="ac49958b-b655-4fa4-b837-6f946156a7c8" providerId="ADAL" clId="{DE75A02E-0D7A-4F0F-8C61-7474C9E7CD4C}" dt="2024-08-27T13:09:55.424" v="433" actId="47"/>
        <pc:sldMkLst>
          <pc:docMk/>
          <pc:sldMk cId="1688353813" sldId="515"/>
        </pc:sldMkLst>
      </pc:sldChg>
      <pc:sldChg chg="addSp delSp modSp del mod">
        <pc:chgData name="LI Hongzong" userId="ac49958b-b655-4fa4-b837-6f946156a7c8" providerId="ADAL" clId="{DE75A02E-0D7A-4F0F-8C61-7474C9E7CD4C}" dt="2024-08-27T13:09:55.424" v="433" actId="47"/>
        <pc:sldMkLst>
          <pc:docMk/>
          <pc:sldMk cId="3321173846" sldId="516"/>
        </pc:sldMkLst>
      </pc:sldChg>
      <pc:sldChg chg="del">
        <pc:chgData name="LI Hongzong" userId="ac49958b-b655-4fa4-b837-6f946156a7c8" providerId="ADAL" clId="{DE75A02E-0D7A-4F0F-8C61-7474C9E7CD4C}" dt="2024-08-26T14:13:26.405" v="403" actId="47"/>
        <pc:sldMkLst>
          <pc:docMk/>
          <pc:sldMk cId="2907889574" sldId="517"/>
        </pc:sldMkLst>
      </pc:sldChg>
      <pc:sldChg chg="del">
        <pc:chgData name="LI Hongzong" userId="ac49958b-b655-4fa4-b837-6f946156a7c8" providerId="ADAL" clId="{DE75A02E-0D7A-4F0F-8C61-7474C9E7CD4C}" dt="2024-08-27T13:09:55.424" v="433" actId="47"/>
        <pc:sldMkLst>
          <pc:docMk/>
          <pc:sldMk cId="3320331165" sldId="518"/>
        </pc:sldMkLst>
      </pc:sldChg>
      <pc:sldChg chg="addSp delSp modSp del">
        <pc:chgData name="LI Hongzong" userId="ac49958b-b655-4fa4-b837-6f946156a7c8" providerId="ADAL" clId="{DE75A02E-0D7A-4F0F-8C61-7474C9E7CD4C}" dt="2024-08-27T13:09:55.424" v="433" actId="47"/>
        <pc:sldMkLst>
          <pc:docMk/>
          <pc:sldMk cId="3195430702" sldId="519"/>
        </pc:sldMkLst>
      </pc:sldChg>
      <pc:sldChg chg="del">
        <pc:chgData name="LI Hongzong" userId="ac49958b-b655-4fa4-b837-6f946156a7c8" providerId="ADAL" clId="{DE75A02E-0D7A-4F0F-8C61-7474C9E7CD4C}" dt="2024-08-27T13:09:55.424" v="433" actId="47"/>
        <pc:sldMkLst>
          <pc:docMk/>
          <pc:sldMk cId="1173255395" sldId="520"/>
        </pc:sldMkLst>
      </pc:sldChg>
      <pc:sldChg chg="del">
        <pc:chgData name="LI Hongzong" userId="ac49958b-b655-4fa4-b837-6f946156a7c8" providerId="ADAL" clId="{DE75A02E-0D7A-4F0F-8C61-7474C9E7CD4C}" dt="2024-08-27T13:09:55.424" v="433" actId="47"/>
        <pc:sldMkLst>
          <pc:docMk/>
          <pc:sldMk cId="392598842" sldId="521"/>
        </pc:sldMkLst>
      </pc:sldChg>
      <pc:sldChg chg="del">
        <pc:chgData name="LI Hongzong" userId="ac49958b-b655-4fa4-b837-6f946156a7c8" providerId="ADAL" clId="{DE75A02E-0D7A-4F0F-8C61-7474C9E7CD4C}" dt="2024-08-27T13:09:55.424" v="433" actId="47"/>
        <pc:sldMkLst>
          <pc:docMk/>
          <pc:sldMk cId="3864420287" sldId="522"/>
        </pc:sldMkLst>
      </pc:sldChg>
      <pc:sldChg chg="del">
        <pc:chgData name="LI Hongzong" userId="ac49958b-b655-4fa4-b837-6f946156a7c8" providerId="ADAL" clId="{DE75A02E-0D7A-4F0F-8C61-7474C9E7CD4C}" dt="2024-08-27T13:09:55.424" v="433" actId="47"/>
        <pc:sldMkLst>
          <pc:docMk/>
          <pc:sldMk cId="2727889837" sldId="523"/>
        </pc:sldMkLst>
      </pc:sldChg>
      <pc:sldChg chg="del">
        <pc:chgData name="LI Hongzong" userId="ac49958b-b655-4fa4-b837-6f946156a7c8" providerId="ADAL" clId="{DE75A02E-0D7A-4F0F-8C61-7474C9E7CD4C}" dt="2024-08-27T13:09:55.424" v="433" actId="47"/>
        <pc:sldMkLst>
          <pc:docMk/>
          <pc:sldMk cId="1707913042" sldId="524"/>
        </pc:sldMkLst>
      </pc:sldChg>
      <pc:sldChg chg="del">
        <pc:chgData name="LI Hongzong" userId="ac49958b-b655-4fa4-b837-6f946156a7c8" providerId="ADAL" clId="{DE75A02E-0D7A-4F0F-8C61-7474C9E7CD4C}" dt="2024-08-27T13:09:55.424" v="433" actId="47"/>
        <pc:sldMkLst>
          <pc:docMk/>
          <pc:sldMk cId="209594736" sldId="525"/>
        </pc:sldMkLst>
      </pc:sldChg>
      <pc:sldChg chg="del">
        <pc:chgData name="LI Hongzong" userId="ac49958b-b655-4fa4-b837-6f946156a7c8" providerId="ADAL" clId="{DE75A02E-0D7A-4F0F-8C61-7474C9E7CD4C}" dt="2024-08-27T13:09:55.424" v="433" actId="47"/>
        <pc:sldMkLst>
          <pc:docMk/>
          <pc:sldMk cId="2329232929" sldId="526"/>
        </pc:sldMkLst>
      </pc:sldChg>
      <pc:sldChg chg="del">
        <pc:chgData name="LI Hongzong" userId="ac49958b-b655-4fa4-b837-6f946156a7c8" providerId="ADAL" clId="{DE75A02E-0D7A-4F0F-8C61-7474C9E7CD4C}" dt="2024-08-27T13:09:55.424" v="433" actId="47"/>
        <pc:sldMkLst>
          <pc:docMk/>
          <pc:sldMk cId="788996461" sldId="527"/>
        </pc:sldMkLst>
      </pc:sldChg>
      <pc:sldChg chg="del">
        <pc:chgData name="LI Hongzong" userId="ac49958b-b655-4fa4-b837-6f946156a7c8" providerId="ADAL" clId="{DE75A02E-0D7A-4F0F-8C61-7474C9E7CD4C}" dt="2024-08-27T13:09:55.424" v="433" actId="47"/>
        <pc:sldMkLst>
          <pc:docMk/>
          <pc:sldMk cId="4228785174" sldId="528"/>
        </pc:sldMkLst>
      </pc:sldChg>
      <pc:sldChg chg="del">
        <pc:chgData name="LI Hongzong" userId="ac49958b-b655-4fa4-b837-6f946156a7c8" providerId="ADAL" clId="{DE75A02E-0D7A-4F0F-8C61-7474C9E7CD4C}" dt="2024-08-27T13:09:55.424" v="433" actId="47"/>
        <pc:sldMkLst>
          <pc:docMk/>
          <pc:sldMk cId="2914466725" sldId="529"/>
        </pc:sldMkLst>
      </pc:sldChg>
      <pc:sldChg chg="del">
        <pc:chgData name="LI Hongzong" userId="ac49958b-b655-4fa4-b837-6f946156a7c8" providerId="ADAL" clId="{DE75A02E-0D7A-4F0F-8C61-7474C9E7CD4C}" dt="2024-08-27T13:09:55.424" v="433" actId="47"/>
        <pc:sldMkLst>
          <pc:docMk/>
          <pc:sldMk cId="899434186" sldId="530"/>
        </pc:sldMkLst>
      </pc:sldChg>
      <pc:sldChg chg="modSp mod">
        <pc:chgData name="LI Hongzong" userId="ac49958b-b655-4fa4-b837-6f946156a7c8" providerId="ADAL" clId="{DE75A02E-0D7A-4F0F-8C61-7474C9E7CD4C}" dt="2024-08-27T13:19:16.854" v="575" actId="20577"/>
        <pc:sldMkLst>
          <pc:docMk/>
          <pc:sldMk cId="1189121588" sldId="531"/>
        </pc:sldMkLst>
      </pc:sldChg>
      <pc:sldChg chg="del">
        <pc:chgData name="LI Hongzong" userId="ac49958b-b655-4fa4-b837-6f946156a7c8" providerId="ADAL" clId="{DE75A02E-0D7A-4F0F-8C61-7474C9E7CD4C}" dt="2024-08-27T13:09:55.424" v="433" actId="47"/>
        <pc:sldMkLst>
          <pc:docMk/>
          <pc:sldMk cId="2300423232" sldId="532"/>
        </pc:sldMkLst>
      </pc:sldChg>
      <pc:sldChg chg="del">
        <pc:chgData name="LI Hongzong" userId="ac49958b-b655-4fa4-b837-6f946156a7c8" providerId="ADAL" clId="{DE75A02E-0D7A-4F0F-8C61-7474C9E7CD4C}" dt="2024-08-27T13:09:55.424" v="433" actId="47"/>
        <pc:sldMkLst>
          <pc:docMk/>
          <pc:sldMk cId="2463335583" sldId="533"/>
        </pc:sldMkLst>
      </pc:sldChg>
      <pc:sldChg chg="del">
        <pc:chgData name="LI Hongzong" userId="ac49958b-b655-4fa4-b837-6f946156a7c8" providerId="ADAL" clId="{DE75A02E-0D7A-4F0F-8C61-7474C9E7CD4C}" dt="2024-08-27T13:09:55.424" v="433" actId="47"/>
        <pc:sldMkLst>
          <pc:docMk/>
          <pc:sldMk cId="3816444585" sldId="534"/>
        </pc:sldMkLst>
      </pc:sldChg>
      <pc:sldChg chg="del">
        <pc:chgData name="LI Hongzong" userId="ac49958b-b655-4fa4-b837-6f946156a7c8" providerId="ADAL" clId="{DE75A02E-0D7A-4F0F-8C61-7474C9E7CD4C}" dt="2024-08-27T13:09:55.424" v="433" actId="47"/>
        <pc:sldMkLst>
          <pc:docMk/>
          <pc:sldMk cId="1645479320" sldId="535"/>
        </pc:sldMkLst>
      </pc:sldChg>
      <pc:sldChg chg="del">
        <pc:chgData name="LI Hongzong" userId="ac49958b-b655-4fa4-b837-6f946156a7c8" providerId="ADAL" clId="{DE75A02E-0D7A-4F0F-8C61-7474C9E7CD4C}" dt="2024-08-27T13:09:55.424" v="433" actId="47"/>
        <pc:sldMkLst>
          <pc:docMk/>
          <pc:sldMk cId="290655204" sldId="536"/>
        </pc:sldMkLst>
      </pc:sldChg>
      <pc:sldChg chg="del">
        <pc:chgData name="LI Hongzong" userId="ac49958b-b655-4fa4-b837-6f946156a7c8" providerId="ADAL" clId="{DE75A02E-0D7A-4F0F-8C61-7474C9E7CD4C}" dt="2024-08-27T13:09:55.424" v="433" actId="47"/>
        <pc:sldMkLst>
          <pc:docMk/>
          <pc:sldMk cId="2790228409" sldId="537"/>
        </pc:sldMkLst>
      </pc:sldChg>
      <pc:sldChg chg="del">
        <pc:chgData name="LI Hongzong" userId="ac49958b-b655-4fa4-b837-6f946156a7c8" providerId="ADAL" clId="{DE75A02E-0D7A-4F0F-8C61-7474C9E7CD4C}" dt="2024-08-27T13:09:55.424" v="433" actId="47"/>
        <pc:sldMkLst>
          <pc:docMk/>
          <pc:sldMk cId="1993938528" sldId="538"/>
        </pc:sldMkLst>
      </pc:sldChg>
      <pc:sldChg chg="del">
        <pc:chgData name="LI Hongzong" userId="ac49958b-b655-4fa4-b837-6f946156a7c8" providerId="ADAL" clId="{DE75A02E-0D7A-4F0F-8C61-7474C9E7CD4C}" dt="2024-08-27T13:09:55.424" v="433" actId="47"/>
        <pc:sldMkLst>
          <pc:docMk/>
          <pc:sldMk cId="2751694771" sldId="539"/>
        </pc:sldMkLst>
      </pc:sldChg>
      <pc:sldChg chg="del">
        <pc:chgData name="LI Hongzong" userId="ac49958b-b655-4fa4-b837-6f946156a7c8" providerId="ADAL" clId="{DE75A02E-0D7A-4F0F-8C61-7474C9E7CD4C}" dt="2024-08-27T13:09:55.424" v="433" actId="47"/>
        <pc:sldMkLst>
          <pc:docMk/>
          <pc:sldMk cId="936414254" sldId="540"/>
        </pc:sldMkLst>
      </pc:sldChg>
      <pc:sldChg chg="del">
        <pc:chgData name="LI Hongzong" userId="ac49958b-b655-4fa4-b837-6f946156a7c8" providerId="ADAL" clId="{DE75A02E-0D7A-4F0F-8C61-7474C9E7CD4C}" dt="2024-08-27T13:09:55.424" v="433" actId="47"/>
        <pc:sldMkLst>
          <pc:docMk/>
          <pc:sldMk cId="2354763359" sldId="541"/>
        </pc:sldMkLst>
      </pc:sldChg>
      <pc:sldChg chg="del">
        <pc:chgData name="LI Hongzong" userId="ac49958b-b655-4fa4-b837-6f946156a7c8" providerId="ADAL" clId="{DE75A02E-0D7A-4F0F-8C61-7474C9E7CD4C}" dt="2024-08-27T13:09:55.424" v="433" actId="47"/>
        <pc:sldMkLst>
          <pc:docMk/>
          <pc:sldMk cId="1988160755" sldId="542"/>
        </pc:sldMkLst>
      </pc:sldChg>
      <pc:sldChg chg="del">
        <pc:chgData name="LI Hongzong" userId="ac49958b-b655-4fa4-b837-6f946156a7c8" providerId="ADAL" clId="{DE75A02E-0D7A-4F0F-8C61-7474C9E7CD4C}" dt="2024-08-27T13:09:55.424" v="433" actId="47"/>
        <pc:sldMkLst>
          <pc:docMk/>
          <pc:sldMk cId="2207397264" sldId="543"/>
        </pc:sldMkLst>
      </pc:sldChg>
      <pc:sldChg chg="del">
        <pc:chgData name="LI Hongzong" userId="ac49958b-b655-4fa4-b837-6f946156a7c8" providerId="ADAL" clId="{DE75A02E-0D7A-4F0F-8C61-7474C9E7CD4C}" dt="2024-08-27T13:09:55.424" v="433" actId="47"/>
        <pc:sldMkLst>
          <pc:docMk/>
          <pc:sldMk cId="806529866" sldId="544"/>
        </pc:sldMkLst>
      </pc:sldChg>
      <pc:sldChg chg="del">
        <pc:chgData name="LI Hongzong" userId="ac49958b-b655-4fa4-b837-6f946156a7c8" providerId="ADAL" clId="{DE75A02E-0D7A-4F0F-8C61-7474C9E7CD4C}" dt="2024-08-27T13:09:55.424" v="433" actId="47"/>
        <pc:sldMkLst>
          <pc:docMk/>
          <pc:sldMk cId="3909638971" sldId="545"/>
        </pc:sldMkLst>
      </pc:sldChg>
      <pc:sldChg chg="del">
        <pc:chgData name="LI Hongzong" userId="ac49958b-b655-4fa4-b837-6f946156a7c8" providerId="ADAL" clId="{DE75A02E-0D7A-4F0F-8C61-7474C9E7CD4C}" dt="2024-08-27T13:09:55.424" v="433" actId="47"/>
        <pc:sldMkLst>
          <pc:docMk/>
          <pc:sldMk cId="2198664435" sldId="546"/>
        </pc:sldMkLst>
      </pc:sldChg>
      <pc:sldChg chg="del">
        <pc:chgData name="LI Hongzong" userId="ac49958b-b655-4fa4-b837-6f946156a7c8" providerId="ADAL" clId="{DE75A02E-0D7A-4F0F-8C61-7474C9E7CD4C}" dt="2024-08-27T13:09:55.424" v="433" actId="47"/>
        <pc:sldMkLst>
          <pc:docMk/>
          <pc:sldMk cId="117524543" sldId="547"/>
        </pc:sldMkLst>
      </pc:sldChg>
      <pc:sldChg chg="del">
        <pc:chgData name="LI Hongzong" userId="ac49958b-b655-4fa4-b837-6f946156a7c8" providerId="ADAL" clId="{DE75A02E-0D7A-4F0F-8C61-7474C9E7CD4C}" dt="2024-08-27T13:09:55.424" v="433" actId="47"/>
        <pc:sldMkLst>
          <pc:docMk/>
          <pc:sldMk cId="2354201810" sldId="548"/>
        </pc:sldMkLst>
      </pc:sldChg>
      <pc:sldChg chg="modSp add del mod">
        <pc:chgData name="LI Hongzong" userId="ac49958b-b655-4fa4-b837-6f946156a7c8" providerId="ADAL" clId="{DE75A02E-0D7A-4F0F-8C61-7474C9E7CD4C}" dt="2024-08-27T13:09:55.424" v="433" actId="47"/>
        <pc:sldMkLst>
          <pc:docMk/>
          <pc:sldMk cId="1014512170" sldId="549"/>
        </pc:sldMkLst>
      </pc:sldChg>
      <pc:sldChg chg="addSp delSp modSp add mod">
        <pc:chgData name="LI Hongzong" userId="ac49958b-b655-4fa4-b837-6f946156a7c8" providerId="ADAL" clId="{DE75A02E-0D7A-4F0F-8C61-7474C9E7CD4C}" dt="2024-08-26T13:50:00.327" v="384" actId="115"/>
        <pc:sldMkLst>
          <pc:docMk/>
          <pc:sldMk cId="212550681" sldId="550"/>
        </pc:sldMkLst>
      </pc:sldChg>
      <pc:sldChg chg="add del">
        <pc:chgData name="LI Hongzong" userId="ac49958b-b655-4fa4-b837-6f946156a7c8" providerId="ADAL" clId="{DE75A02E-0D7A-4F0F-8C61-7474C9E7CD4C}" dt="2024-08-27T13:10:13.160" v="434" actId="47"/>
        <pc:sldMkLst>
          <pc:docMk/>
          <pc:sldMk cId="3869950899" sldId="551"/>
        </pc:sldMkLst>
      </pc:sldChg>
      <pc:sldChg chg="add del">
        <pc:chgData name="LI Hongzong" userId="ac49958b-b655-4fa4-b837-6f946156a7c8" providerId="ADAL" clId="{DE75A02E-0D7A-4F0F-8C61-7474C9E7CD4C}" dt="2024-08-27T13:10:13.160" v="434" actId="47"/>
        <pc:sldMkLst>
          <pc:docMk/>
          <pc:sldMk cId="1478794708" sldId="552"/>
        </pc:sldMkLst>
      </pc:sldChg>
      <pc:sldChg chg="add del">
        <pc:chgData name="LI Hongzong" userId="ac49958b-b655-4fa4-b837-6f946156a7c8" providerId="ADAL" clId="{DE75A02E-0D7A-4F0F-8C61-7474C9E7CD4C}" dt="2024-08-27T13:10:13.160" v="434" actId="47"/>
        <pc:sldMkLst>
          <pc:docMk/>
          <pc:sldMk cId="2260878148" sldId="553"/>
        </pc:sldMkLst>
      </pc:sldChg>
      <pc:sldChg chg="add del">
        <pc:chgData name="LI Hongzong" userId="ac49958b-b655-4fa4-b837-6f946156a7c8" providerId="ADAL" clId="{DE75A02E-0D7A-4F0F-8C61-7474C9E7CD4C}" dt="2024-08-27T13:10:13.160" v="434" actId="47"/>
        <pc:sldMkLst>
          <pc:docMk/>
          <pc:sldMk cId="2596166393" sldId="554"/>
        </pc:sldMkLst>
      </pc:sldChg>
      <pc:sldChg chg="add del">
        <pc:chgData name="LI Hongzong" userId="ac49958b-b655-4fa4-b837-6f946156a7c8" providerId="ADAL" clId="{DE75A02E-0D7A-4F0F-8C61-7474C9E7CD4C}" dt="2024-08-27T13:10:13.160" v="434" actId="47"/>
        <pc:sldMkLst>
          <pc:docMk/>
          <pc:sldMk cId="1435703873" sldId="555"/>
        </pc:sldMkLst>
      </pc:sldChg>
      <pc:sldChg chg="add del">
        <pc:chgData name="LI Hongzong" userId="ac49958b-b655-4fa4-b837-6f946156a7c8" providerId="ADAL" clId="{DE75A02E-0D7A-4F0F-8C61-7474C9E7CD4C}" dt="2024-08-27T13:10:13.160" v="434" actId="47"/>
        <pc:sldMkLst>
          <pc:docMk/>
          <pc:sldMk cId="1016098563" sldId="556"/>
        </pc:sldMkLst>
      </pc:sldChg>
      <pc:sldChg chg="add del">
        <pc:chgData name="LI Hongzong" userId="ac49958b-b655-4fa4-b837-6f946156a7c8" providerId="ADAL" clId="{DE75A02E-0D7A-4F0F-8C61-7474C9E7CD4C}" dt="2024-08-27T13:10:13.160" v="434" actId="47"/>
        <pc:sldMkLst>
          <pc:docMk/>
          <pc:sldMk cId="219525225" sldId="559"/>
        </pc:sldMkLst>
      </pc:sldChg>
      <pc:sldChg chg="add del">
        <pc:chgData name="LI Hongzong" userId="ac49958b-b655-4fa4-b837-6f946156a7c8" providerId="ADAL" clId="{DE75A02E-0D7A-4F0F-8C61-7474C9E7CD4C}" dt="2024-08-27T13:10:13.160" v="434" actId="47"/>
        <pc:sldMkLst>
          <pc:docMk/>
          <pc:sldMk cId="3598523933" sldId="560"/>
        </pc:sldMkLst>
      </pc:sldChg>
      <pc:sldChg chg="add del">
        <pc:chgData name="LI Hongzong" userId="ac49958b-b655-4fa4-b837-6f946156a7c8" providerId="ADAL" clId="{DE75A02E-0D7A-4F0F-8C61-7474C9E7CD4C}" dt="2024-08-27T13:10:13.160" v="434" actId="47"/>
        <pc:sldMkLst>
          <pc:docMk/>
          <pc:sldMk cId="523625225" sldId="561"/>
        </pc:sldMkLst>
      </pc:sldChg>
      <pc:sldChg chg="add del">
        <pc:chgData name="LI Hongzong" userId="ac49958b-b655-4fa4-b837-6f946156a7c8" providerId="ADAL" clId="{DE75A02E-0D7A-4F0F-8C61-7474C9E7CD4C}" dt="2024-08-27T13:10:13.160" v="434" actId="47"/>
        <pc:sldMkLst>
          <pc:docMk/>
          <pc:sldMk cId="1766937760" sldId="562"/>
        </pc:sldMkLst>
      </pc:sldChg>
      <pc:sldChg chg="add del">
        <pc:chgData name="LI Hongzong" userId="ac49958b-b655-4fa4-b837-6f946156a7c8" providerId="ADAL" clId="{DE75A02E-0D7A-4F0F-8C61-7474C9E7CD4C}" dt="2024-08-27T13:10:13.160" v="434" actId="47"/>
        <pc:sldMkLst>
          <pc:docMk/>
          <pc:sldMk cId="2768876406" sldId="563"/>
        </pc:sldMkLst>
      </pc:sldChg>
      <pc:sldChg chg="add del">
        <pc:chgData name="LI Hongzong" userId="ac49958b-b655-4fa4-b837-6f946156a7c8" providerId="ADAL" clId="{DE75A02E-0D7A-4F0F-8C61-7474C9E7CD4C}" dt="2024-08-27T13:10:13.160" v="434" actId="47"/>
        <pc:sldMkLst>
          <pc:docMk/>
          <pc:sldMk cId="1318897188" sldId="564"/>
        </pc:sldMkLst>
      </pc:sldChg>
      <pc:sldChg chg="add del">
        <pc:chgData name="LI Hongzong" userId="ac49958b-b655-4fa4-b837-6f946156a7c8" providerId="ADAL" clId="{DE75A02E-0D7A-4F0F-8C61-7474C9E7CD4C}" dt="2024-08-27T13:10:13.160" v="434" actId="47"/>
        <pc:sldMkLst>
          <pc:docMk/>
          <pc:sldMk cId="1454944195" sldId="565"/>
        </pc:sldMkLst>
      </pc:sldChg>
      <pc:sldChg chg="add del">
        <pc:chgData name="LI Hongzong" userId="ac49958b-b655-4fa4-b837-6f946156a7c8" providerId="ADAL" clId="{DE75A02E-0D7A-4F0F-8C61-7474C9E7CD4C}" dt="2024-08-27T13:10:13.160" v="434" actId="47"/>
        <pc:sldMkLst>
          <pc:docMk/>
          <pc:sldMk cId="1331359582" sldId="566"/>
        </pc:sldMkLst>
      </pc:sldChg>
      <pc:sldChg chg="add del">
        <pc:chgData name="LI Hongzong" userId="ac49958b-b655-4fa4-b837-6f946156a7c8" providerId="ADAL" clId="{DE75A02E-0D7A-4F0F-8C61-7474C9E7CD4C}" dt="2024-08-27T13:10:13.160" v="434" actId="47"/>
        <pc:sldMkLst>
          <pc:docMk/>
          <pc:sldMk cId="3964408206" sldId="567"/>
        </pc:sldMkLst>
      </pc:sldChg>
      <pc:sldChg chg="add del">
        <pc:chgData name="LI Hongzong" userId="ac49958b-b655-4fa4-b837-6f946156a7c8" providerId="ADAL" clId="{DE75A02E-0D7A-4F0F-8C61-7474C9E7CD4C}" dt="2024-08-27T13:10:13.160" v="434" actId="47"/>
        <pc:sldMkLst>
          <pc:docMk/>
          <pc:sldMk cId="1619511715" sldId="568"/>
        </pc:sldMkLst>
      </pc:sldChg>
      <pc:sldChg chg="add del">
        <pc:chgData name="LI Hongzong" userId="ac49958b-b655-4fa4-b837-6f946156a7c8" providerId="ADAL" clId="{DE75A02E-0D7A-4F0F-8C61-7474C9E7CD4C}" dt="2024-08-27T13:10:13.160" v="434" actId="47"/>
        <pc:sldMkLst>
          <pc:docMk/>
          <pc:sldMk cId="1644113545" sldId="569"/>
        </pc:sldMkLst>
      </pc:sldChg>
      <pc:sldChg chg="add del">
        <pc:chgData name="LI Hongzong" userId="ac49958b-b655-4fa4-b837-6f946156a7c8" providerId="ADAL" clId="{DE75A02E-0D7A-4F0F-8C61-7474C9E7CD4C}" dt="2024-08-27T13:10:13.160" v="434" actId="47"/>
        <pc:sldMkLst>
          <pc:docMk/>
          <pc:sldMk cId="2866217505" sldId="570"/>
        </pc:sldMkLst>
      </pc:sldChg>
      <pc:sldChg chg="add del">
        <pc:chgData name="LI Hongzong" userId="ac49958b-b655-4fa4-b837-6f946156a7c8" providerId="ADAL" clId="{DE75A02E-0D7A-4F0F-8C61-7474C9E7CD4C}" dt="2024-08-27T13:10:13.160" v="434" actId="47"/>
        <pc:sldMkLst>
          <pc:docMk/>
          <pc:sldMk cId="988134339" sldId="571"/>
        </pc:sldMkLst>
      </pc:sldChg>
      <pc:sldChg chg="add del">
        <pc:chgData name="LI Hongzong" userId="ac49958b-b655-4fa4-b837-6f946156a7c8" providerId="ADAL" clId="{DE75A02E-0D7A-4F0F-8C61-7474C9E7CD4C}" dt="2024-08-27T13:10:13.160" v="434" actId="47"/>
        <pc:sldMkLst>
          <pc:docMk/>
          <pc:sldMk cId="1247319051" sldId="572"/>
        </pc:sldMkLst>
      </pc:sldChg>
      <pc:sldChg chg="add del">
        <pc:chgData name="LI Hongzong" userId="ac49958b-b655-4fa4-b837-6f946156a7c8" providerId="ADAL" clId="{DE75A02E-0D7A-4F0F-8C61-7474C9E7CD4C}" dt="2024-08-27T13:10:13.160" v="434" actId="47"/>
        <pc:sldMkLst>
          <pc:docMk/>
          <pc:sldMk cId="240256819" sldId="573"/>
        </pc:sldMkLst>
      </pc:sldChg>
      <pc:sldChg chg="add del">
        <pc:chgData name="LI Hongzong" userId="ac49958b-b655-4fa4-b837-6f946156a7c8" providerId="ADAL" clId="{DE75A02E-0D7A-4F0F-8C61-7474C9E7CD4C}" dt="2024-08-27T13:10:13.160" v="434" actId="47"/>
        <pc:sldMkLst>
          <pc:docMk/>
          <pc:sldMk cId="1564356034" sldId="574"/>
        </pc:sldMkLst>
      </pc:sldChg>
      <pc:sldChg chg="add del">
        <pc:chgData name="LI Hongzong" userId="ac49958b-b655-4fa4-b837-6f946156a7c8" providerId="ADAL" clId="{DE75A02E-0D7A-4F0F-8C61-7474C9E7CD4C}" dt="2024-08-27T13:10:13.160" v="434" actId="47"/>
        <pc:sldMkLst>
          <pc:docMk/>
          <pc:sldMk cId="2211211621" sldId="575"/>
        </pc:sldMkLst>
      </pc:sldChg>
      <pc:sldChg chg="add del">
        <pc:chgData name="LI Hongzong" userId="ac49958b-b655-4fa4-b837-6f946156a7c8" providerId="ADAL" clId="{DE75A02E-0D7A-4F0F-8C61-7474C9E7CD4C}" dt="2024-08-27T13:10:13.160" v="434" actId="47"/>
        <pc:sldMkLst>
          <pc:docMk/>
          <pc:sldMk cId="1529913884" sldId="576"/>
        </pc:sldMkLst>
      </pc:sldChg>
      <pc:sldChg chg="add del">
        <pc:chgData name="LI Hongzong" userId="ac49958b-b655-4fa4-b837-6f946156a7c8" providerId="ADAL" clId="{DE75A02E-0D7A-4F0F-8C61-7474C9E7CD4C}" dt="2024-08-27T13:10:13.160" v="434" actId="47"/>
        <pc:sldMkLst>
          <pc:docMk/>
          <pc:sldMk cId="1972830683" sldId="577"/>
        </pc:sldMkLst>
      </pc:sldChg>
      <pc:sldChg chg="add del">
        <pc:chgData name="LI Hongzong" userId="ac49958b-b655-4fa4-b837-6f946156a7c8" providerId="ADAL" clId="{DE75A02E-0D7A-4F0F-8C61-7474C9E7CD4C}" dt="2024-08-27T13:10:13.160" v="434" actId="47"/>
        <pc:sldMkLst>
          <pc:docMk/>
          <pc:sldMk cId="4137355751" sldId="578"/>
        </pc:sldMkLst>
      </pc:sldChg>
      <pc:sldChg chg="add del">
        <pc:chgData name="LI Hongzong" userId="ac49958b-b655-4fa4-b837-6f946156a7c8" providerId="ADAL" clId="{DE75A02E-0D7A-4F0F-8C61-7474C9E7CD4C}" dt="2024-08-27T13:10:13.160" v="434" actId="47"/>
        <pc:sldMkLst>
          <pc:docMk/>
          <pc:sldMk cId="2372759891" sldId="579"/>
        </pc:sldMkLst>
      </pc:sldChg>
      <pc:sldChg chg="add del">
        <pc:chgData name="LI Hongzong" userId="ac49958b-b655-4fa4-b837-6f946156a7c8" providerId="ADAL" clId="{DE75A02E-0D7A-4F0F-8C61-7474C9E7CD4C}" dt="2024-08-27T13:10:13.160" v="434" actId="47"/>
        <pc:sldMkLst>
          <pc:docMk/>
          <pc:sldMk cId="3690328167" sldId="581"/>
        </pc:sldMkLst>
      </pc:sldChg>
      <pc:sldChg chg="add del">
        <pc:chgData name="LI Hongzong" userId="ac49958b-b655-4fa4-b837-6f946156a7c8" providerId="ADAL" clId="{DE75A02E-0D7A-4F0F-8C61-7474C9E7CD4C}" dt="2024-08-27T13:10:13.160" v="434" actId="47"/>
        <pc:sldMkLst>
          <pc:docMk/>
          <pc:sldMk cId="2882198114" sldId="582"/>
        </pc:sldMkLst>
      </pc:sldChg>
      <pc:sldChg chg="add del">
        <pc:chgData name="LI Hongzong" userId="ac49958b-b655-4fa4-b837-6f946156a7c8" providerId="ADAL" clId="{DE75A02E-0D7A-4F0F-8C61-7474C9E7CD4C}" dt="2024-08-27T13:10:13.160" v="434" actId="47"/>
        <pc:sldMkLst>
          <pc:docMk/>
          <pc:sldMk cId="735284479" sldId="583"/>
        </pc:sldMkLst>
      </pc:sldChg>
      <pc:sldChg chg="add del">
        <pc:chgData name="LI Hongzong" userId="ac49958b-b655-4fa4-b837-6f946156a7c8" providerId="ADAL" clId="{DE75A02E-0D7A-4F0F-8C61-7474C9E7CD4C}" dt="2024-08-27T13:10:13.160" v="434" actId="47"/>
        <pc:sldMkLst>
          <pc:docMk/>
          <pc:sldMk cId="4238130757" sldId="584"/>
        </pc:sldMkLst>
      </pc:sldChg>
      <pc:sldChg chg="add del">
        <pc:chgData name="LI Hongzong" userId="ac49958b-b655-4fa4-b837-6f946156a7c8" providerId="ADAL" clId="{DE75A02E-0D7A-4F0F-8C61-7474C9E7CD4C}" dt="2024-08-27T13:10:13.160" v="434" actId="47"/>
        <pc:sldMkLst>
          <pc:docMk/>
          <pc:sldMk cId="1467094071" sldId="585"/>
        </pc:sldMkLst>
      </pc:sldChg>
      <pc:sldChg chg="add del">
        <pc:chgData name="LI Hongzong" userId="ac49958b-b655-4fa4-b837-6f946156a7c8" providerId="ADAL" clId="{DE75A02E-0D7A-4F0F-8C61-7474C9E7CD4C}" dt="2024-08-27T13:10:13.160" v="434" actId="47"/>
        <pc:sldMkLst>
          <pc:docMk/>
          <pc:sldMk cId="1144534479" sldId="586"/>
        </pc:sldMkLst>
      </pc:sldChg>
      <pc:sldChg chg="add del">
        <pc:chgData name="LI Hongzong" userId="ac49958b-b655-4fa4-b837-6f946156a7c8" providerId="ADAL" clId="{DE75A02E-0D7A-4F0F-8C61-7474C9E7CD4C}" dt="2024-08-27T13:10:13.160" v="434" actId="47"/>
        <pc:sldMkLst>
          <pc:docMk/>
          <pc:sldMk cId="816230881" sldId="587"/>
        </pc:sldMkLst>
      </pc:sldChg>
      <pc:sldChg chg="add del">
        <pc:chgData name="LI Hongzong" userId="ac49958b-b655-4fa4-b837-6f946156a7c8" providerId="ADAL" clId="{DE75A02E-0D7A-4F0F-8C61-7474C9E7CD4C}" dt="2024-08-27T13:10:13.160" v="434" actId="47"/>
        <pc:sldMkLst>
          <pc:docMk/>
          <pc:sldMk cId="2016119425" sldId="588"/>
        </pc:sldMkLst>
      </pc:sldChg>
      <pc:sldChg chg="add del">
        <pc:chgData name="LI Hongzong" userId="ac49958b-b655-4fa4-b837-6f946156a7c8" providerId="ADAL" clId="{DE75A02E-0D7A-4F0F-8C61-7474C9E7CD4C}" dt="2024-08-27T13:10:13.160" v="434" actId="47"/>
        <pc:sldMkLst>
          <pc:docMk/>
          <pc:sldMk cId="1651889593" sldId="589"/>
        </pc:sldMkLst>
      </pc:sldChg>
      <pc:sldChg chg="add del">
        <pc:chgData name="LI Hongzong" userId="ac49958b-b655-4fa4-b837-6f946156a7c8" providerId="ADAL" clId="{DE75A02E-0D7A-4F0F-8C61-7474C9E7CD4C}" dt="2024-08-27T13:10:13.160" v="434" actId="47"/>
        <pc:sldMkLst>
          <pc:docMk/>
          <pc:sldMk cId="3230631005" sldId="590"/>
        </pc:sldMkLst>
      </pc:sldChg>
      <pc:sldChg chg="add del">
        <pc:chgData name="LI Hongzong" userId="ac49958b-b655-4fa4-b837-6f946156a7c8" providerId="ADAL" clId="{DE75A02E-0D7A-4F0F-8C61-7474C9E7CD4C}" dt="2024-08-27T13:10:13.160" v="434" actId="47"/>
        <pc:sldMkLst>
          <pc:docMk/>
          <pc:sldMk cId="938793753" sldId="591"/>
        </pc:sldMkLst>
      </pc:sldChg>
      <pc:sldChg chg="add del">
        <pc:chgData name="LI Hongzong" userId="ac49958b-b655-4fa4-b837-6f946156a7c8" providerId="ADAL" clId="{DE75A02E-0D7A-4F0F-8C61-7474C9E7CD4C}" dt="2024-08-27T13:10:13.160" v="434" actId="47"/>
        <pc:sldMkLst>
          <pc:docMk/>
          <pc:sldMk cId="2862616364" sldId="592"/>
        </pc:sldMkLst>
      </pc:sldChg>
      <pc:sldChg chg="add del">
        <pc:chgData name="LI Hongzong" userId="ac49958b-b655-4fa4-b837-6f946156a7c8" providerId="ADAL" clId="{DE75A02E-0D7A-4F0F-8C61-7474C9E7CD4C}" dt="2024-08-27T13:10:13.160" v="434" actId="47"/>
        <pc:sldMkLst>
          <pc:docMk/>
          <pc:sldMk cId="3003372146" sldId="593"/>
        </pc:sldMkLst>
      </pc:sldChg>
      <pc:sldChg chg="add del">
        <pc:chgData name="LI Hongzong" userId="ac49958b-b655-4fa4-b837-6f946156a7c8" providerId="ADAL" clId="{DE75A02E-0D7A-4F0F-8C61-7474C9E7CD4C}" dt="2024-08-27T13:10:13.160" v="434" actId="47"/>
        <pc:sldMkLst>
          <pc:docMk/>
          <pc:sldMk cId="1873208360" sldId="594"/>
        </pc:sldMkLst>
      </pc:sldChg>
      <pc:sldChg chg="add del">
        <pc:chgData name="LI Hongzong" userId="ac49958b-b655-4fa4-b837-6f946156a7c8" providerId="ADAL" clId="{DE75A02E-0D7A-4F0F-8C61-7474C9E7CD4C}" dt="2024-08-27T13:10:13.160" v="434" actId="47"/>
        <pc:sldMkLst>
          <pc:docMk/>
          <pc:sldMk cId="4270092498" sldId="595"/>
        </pc:sldMkLst>
      </pc:sldChg>
      <pc:sldChg chg="add del">
        <pc:chgData name="LI Hongzong" userId="ac49958b-b655-4fa4-b837-6f946156a7c8" providerId="ADAL" clId="{DE75A02E-0D7A-4F0F-8C61-7474C9E7CD4C}" dt="2024-08-27T13:10:13.160" v="434" actId="47"/>
        <pc:sldMkLst>
          <pc:docMk/>
          <pc:sldMk cId="3627560036" sldId="596"/>
        </pc:sldMkLst>
      </pc:sldChg>
      <pc:sldChg chg="add del">
        <pc:chgData name="LI Hongzong" userId="ac49958b-b655-4fa4-b837-6f946156a7c8" providerId="ADAL" clId="{DE75A02E-0D7A-4F0F-8C61-7474C9E7CD4C}" dt="2024-08-27T13:10:13.160" v="434" actId="47"/>
        <pc:sldMkLst>
          <pc:docMk/>
          <pc:sldMk cId="4141168185" sldId="597"/>
        </pc:sldMkLst>
      </pc:sldChg>
      <pc:sldChg chg="add del">
        <pc:chgData name="LI Hongzong" userId="ac49958b-b655-4fa4-b837-6f946156a7c8" providerId="ADAL" clId="{DE75A02E-0D7A-4F0F-8C61-7474C9E7CD4C}" dt="2024-08-27T13:10:13.160" v="434" actId="47"/>
        <pc:sldMkLst>
          <pc:docMk/>
          <pc:sldMk cId="2790866518" sldId="599"/>
        </pc:sldMkLst>
      </pc:sldChg>
      <pc:sldChg chg="add del">
        <pc:chgData name="LI Hongzong" userId="ac49958b-b655-4fa4-b837-6f946156a7c8" providerId="ADAL" clId="{DE75A02E-0D7A-4F0F-8C61-7474C9E7CD4C}" dt="2024-08-27T13:10:13.160" v="434" actId="47"/>
        <pc:sldMkLst>
          <pc:docMk/>
          <pc:sldMk cId="190876467" sldId="600"/>
        </pc:sldMkLst>
      </pc:sldChg>
      <pc:sldChg chg="add del">
        <pc:chgData name="LI Hongzong" userId="ac49958b-b655-4fa4-b837-6f946156a7c8" providerId="ADAL" clId="{DE75A02E-0D7A-4F0F-8C61-7474C9E7CD4C}" dt="2024-08-27T13:10:13.160" v="434" actId="47"/>
        <pc:sldMkLst>
          <pc:docMk/>
          <pc:sldMk cId="3229547219" sldId="601"/>
        </pc:sldMkLst>
      </pc:sldChg>
      <pc:sldChg chg="add del">
        <pc:chgData name="LI Hongzong" userId="ac49958b-b655-4fa4-b837-6f946156a7c8" providerId="ADAL" clId="{DE75A02E-0D7A-4F0F-8C61-7474C9E7CD4C}" dt="2024-08-27T13:10:13.160" v="434" actId="47"/>
        <pc:sldMkLst>
          <pc:docMk/>
          <pc:sldMk cId="3670787436" sldId="602"/>
        </pc:sldMkLst>
      </pc:sldChg>
      <pc:sldChg chg="add del">
        <pc:chgData name="LI Hongzong" userId="ac49958b-b655-4fa4-b837-6f946156a7c8" providerId="ADAL" clId="{DE75A02E-0D7A-4F0F-8C61-7474C9E7CD4C}" dt="2024-08-27T13:10:13.160" v="434" actId="47"/>
        <pc:sldMkLst>
          <pc:docMk/>
          <pc:sldMk cId="3165255390" sldId="603"/>
        </pc:sldMkLst>
      </pc:sldChg>
      <pc:sldChg chg="add del">
        <pc:chgData name="LI Hongzong" userId="ac49958b-b655-4fa4-b837-6f946156a7c8" providerId="ADAL" clId="{DE75A02E-0D7A-4F0F-8C61-7474C9E7CD4C}" dt="2024-08-27T13:10:13.160" v="434" actId="47"/>
        <pc:sldMkLst>
          <pc:docMk/>
          <pc:sldMk cId="875691781" sldId="604"/>
        </pc:sldMkLst>
      </pc:sldChg>
      <pc:sldChg chg="add del">
        <pc:chgData name="LI Hongzong" userId="ac49958b-b655-4fa4-b837-6f946156a7c8" providerId="ADAL" clId="{DE75A02E-0D7A-4F0F-8C61-7474C9E7CD4C}" dt="2024-08-27T13:10:13.160" v="434" actId="47"/>
        <pc:sldMkLst>
          <pc:docMk/>
          <pc:sldMk cId="2542960465" sldId="605"/>
        </pc:sldMkLst>
      </pc:sldChg>
      <pc:sldChg chg="add del">
        <pc:chgData name="LI Hongzong" userId="ac49958b-b655-4fa4-b837-6f946156a7c8" providerId="ADAL" clId="{DE75A02E-0D7A-4F0F-8C61-7474C9E7CD4C}" dt="2024-08-27T13:10:13.160" v="434" actId="47"/>
        <pc:sldMkLst>
          <pc:docMk/>
          <pc:sldMk cId="1290017814" sldId="606"/>
        </pc:sldMkLst>
      </pc:sldChg>
      <pc:sldChg chg="add del">
        <pc:chgData name="LI Hongzong" userId="ac49958b-b655-4fa4-b837-6f946156a7c8" providerId="ADAL" clId="{DE75A02E-0D7A-4F0F-8C61-7474C9E7CD4C}" dt="2024-08-27T13:10:13.160" v="434" actId="47"/>
        <pc:sldMkLst>
          <pc:docMk/>
          <pc:sldMk cId="142619693" sldId="607"/>
        </pc:sldMkLst>
      </pc:sldChg>
      <pc:sldChg chg="add del">
        <pc:chgData name="LI Hongzong" userId="ac49958b-b655-4fa4-b837-6f946156a7c8" providerId="ADAL" clId="{DE75A02E-0D7A-4F0F-8C61-7474C9E7CD4C}" dt="2024-08-27T13:10:13.160" v="434" actId="47"/>
        <pc:sldMkLst>
          <pc:docMk/>
          <pc:sldMk cId="908820381" sldId="608"/>
        </pc:sldMkLst>
      </pc:sldChg>
      <pc:sldChg chg="add del">
        <pc:chgData name="LI Hongzong" userId="ac49958b-b655-4fa4-b837-6f946156a7c8" providerId="ADAL" clId="{DE75A02E-0D7A-4F0F-8C61-7474C9E7CD4C}" dt="2024-08-27T13:10:13.160" v="434" actId="47"/>
        <pc:sldMkLst>
          <pc:docMk/>
          <pc:sldMk cId="1783250905" sldId="609"/>
        </pc:sldMkLst>
      </pc:sldChg>
      <pc:sldChg chg="add del">
        <pc:chgData name="LI Hongzong" userId="ac49958b-b655-4fa4-b837-6f946156a7c8" providerId="ADAL" clId="{DE75A02E-0D7A-4F0F-8C61-7474C9E7CD4C}" dt="2024-08-27T13:10:13.160" v="434" actId="47"/>
        <pc:sldMkLst>
          <pc:docMk/>
          <pc:sldMk cId="2705257213" sldId="610"/>
        </pc:sldMkLst>
      </pc:sldChg>
      <pc:sldChg chg="add del">
        <pc:chgData name="LI Hongzong" userId="ac49958b-b655-4fa4-b837-6f946156a7c8" providerId="ADAL" clId="{DE75A02E-0D7A-4F0F-8C61-7474C9E7CD4C}" dt="2024-08-27T13:10:13.160" v="434" actId="47"/>
        <pc:sldMkLst>
          <pc:docMk/>
          <pc:sldMk cId="2970232633" sldId="620"/>
        </pc:sldMkLst>
      </pc:sldChg>
      <pc:sldChg chg="add del">
        <pc:chgData name="LI Hongzong" userId="ac49958b-b655-4fa4-b837-6f946156a7c8" providerId="ADAL" clId="{DE75A02E-0D7A-4F0F-8C61-7474C9E7CD4C}" dt="2024-08-27T13:10:13.160" v="434" actId="47"/>
        <pc:sldMkLst>
          <pc:docMk/>
          <pc:sldMk cId="1261810409" sldId="621"/>
        </pc:sldMkLst>
      </pc:sldChg>
      <pc:sldChg chg="add del">
        <pc:chgData name="LI Hongzong" userId="ac49958b-b655-4fa4-b837-6f946156a7c8" providerId="ADAL" clId="{DE75A02E-0D7A-4F0F-8C61-7474C9E7CD4C}" dt="2024-08-27T13:10:13.160" v="434" actId="47"/>
        <pc:sldMkLst>
          <pc:docMk/>
          <pc:sldMk cId="1517495727" sldId="622"/>
        </pc:sldMkLst>
      </pc:sldChg>
      <pc:sldChg chg="add del">
        <pc:chgData name="LI Hongzong" userId="ac49958b-b655-4fa4-b837-6f946156a7c8" providerId="ADAL" clId="{DE75A02E-0D7A-4F0F-8C61-7474C9E7CD4C}" dt="2024-08-27T13:10:13.160" v="434" actId="47"/>
        <pc:sldMkLst>
          <pc:docMk/>
          <pc:sldMk cId="2330060381" sldId="623"/>
        </pc:sldMkLst>
      </pc:sldChg>
      <pc:sldChg chg="add del">
        <pc:chgData name="LI Hongzong" userId="ac49958b-b655-4fa4-b837-6f946156a7c8" providerId="ADAL" clId="{DE75A02E-0D7A-4F0F-8C61-7474C9E7CD4C}" dt="2024-08-27T13:10:13.160" v="434" actId="47"/>
        <pc:sldMkLst>
          <pc:docMk/>
          <pc:sldMk cId="2675280520" sldId="624"/>
        </pc:sldMkLst>
      </pc:sldChg>
      <pc:sldChg chg="add del">
        <pc:chgData name="LI Hongzong" userId="ac49958b-b655-4fa4-b837-6f946156a7c8" providerId="ADAL" clId="{DE75A02E-0D7A-4F0F-8C61-7474C9E7CD4C}" dt="2024-08-27T13:10:13.160" v="434" actId="47"/>
        <pc:sldMkLst>
          <pc:docMk/>
          <pc:sldMk cId="2965384674" sldId="625"/>
        </pc:sldMkLst>
      </pc:sldChg>
      <pc:sldChg chg="add del">
        <pc:chgData name="LI Hongzong" userId="ac49958b-b655-4fa4-b837-6f946156a7c8" providerId="ADAL" clId="{DE75A02E-0D7A-4F0F-8C61-7474C9E7CD4C}" dt="2024-08-27T13:10:13.160" v="434" actId="47"/>
        <pc:sldMkLst>
          <pc:docMk/>
          <pc:sldMk cId="1410181328" sldId="626"/>
        </pc:sldMkLst>
      </pc:sldChg>
      <pc:sldChg chg="add del">
        <pc:chgData name="LI Hongzong" userId="ac49958b-b655-4fa4-b837-6f946156a7c8" providerId="ADAL" clId="{DE75A02E-0D7A-4F0F-8C61-7474C9E7CD4C}" dt="2024-08-27T13:10:13.160" v="434" actId="47"/>
        <pc:sldMkLst>
          <pc:docMk/>
          <pc:sldMk cId="3084381024" sldId="627"/>
        </pc:sldMkLst>
      </pc:sldChg>
      <pc:sldChg chg="add del">
        <pc:chgData name="LI Hongzong" userId="ac49958b-b655-4fa4-b837-6f946156a7c8" providerId="ADAL" clId="{DE75A02E-0D7A-4F0F-8C61-7474C9E7CD4C}" dt="2024-08-27T13:10:13.160" v="434" actId="47"/>
        <pc:sldMkLst>
          <pc:docMk/>
          <pc:sldMk cId="1416655494" sldId="628"/>
        </pc:sldMkLst>
      </pc:sldChg>
      <pc:sldChg chg="add del">
        <pc:chgData name="LI Hongzong" userId="ac49958b-b655-4fa4-b837-6f946156a7c8" providerId="ADAL" clId="{DE75A02E-0D7A-4F0F-8C61-7474C9E7CD4C}" dt="2024-08-27T13:10:13.160" v="434" actId="47"/>
        <pc:sldMkLst>
          <pc:docMk/>
          <pc:sldMk cId="1653992842" sldId="629"/>
        </pc:sldMkLst>
      </pc:sldChg>
      <pc:sldChg chg="add del">
        <pc:chgData name="LI Hongzong" userId="ac49958b-b655-4fa4-b837-6f946156a7c8" providerId="ADAL" clId="{DE75A02E-0D7A-4F0F-8C61-7474C9E7CD4C}" dt="2024-08-27T13:10:13.160" v="434" actId="47"/>
        <pc:sldMkLst>
          <pc:docMk/>
          <pc:sldMk cId="1955701224" sldId="630"/>
        </pc:sldMkLst>
      </pc:sldChg>
      <pc:sldChg chg="add del">
        <pc:chgData name="LI Hongzong" userId="ac49958b-b655-4fa4-b837-6f946156a7c8" providerId="ADAL" clId="{DE75A02E-0D7A-4F0F-8C61-7474C9E7CD4C}" dt="2024-08-27T13:10:13.160" v="434" actId="47"/>
        <pc:sldMkLst>
          <pc:docMk/>
          <pc:sldMk cId="3443855818" sldId="631"/>
        </pc:sldMkLst>
      </pc:sldChg>
      <pc:sldChg chg="add del">
        <pc:chgData name="LI Hongzong" userId="ac49958b-b655-4fa4-b837-6f946156a7c8" providerId="ADAL" clId="{DE75A02E-0D7A-4F0F-8C61-7474C9E7CD4C}" dt="2024-08-27T13:10:13.160" v="434" actId="47"/>
        <pc:sldMkLst>
          <pc:docMk/>
          <pc:sldMk cId="3852122681" sldId="632"/>
        </pc:sldMkLst>
      </pc:sldChg>
      <pc:sldChg chg="modSp add mod ord modAnim">
        <pc:chgData name="LI Hongzong" userId="ac49958b-b655-4fa4-b837-6f946156a7c8" providerId="ADAL" clId="{DE75A02E-0D7A-4F0F-8C61-7474C9E7CD4C}" dt="2024-08-28T06:18:38.966" v="915" actId="6549"/>
        <pc:sldMkLst>
          <pc:docMk/>
          <pc:sldMk cId="3896439483" sldId="633"/>
        </pc:sldMkLst>
      </pc:sldChg>
    </pc:docChg>
  </pc:docChgLst>
  <pc:docChgLst>
    <pc:chgData name="LI Hongzong" userId="ac49958b-b655-4fa4-b837-6f946156a7c8" providerId="ADAL" clId="{AE6FA167-AD59-4CAA-8D10-66C8FD64B50F}"/>
    <pc:docChg chg="undo custSel addSld modSld">
      <pc:chgData name="LI Hongzong" userId="ac49958b-b655-4fa4-b837-6f946156a7c8" providerId="ADAL" clId="{AE6FA167-AD59-4CAA-8D10-66C8FD64B50F}" dt="2024-04-14T02:08:02.953" v="26" actId="1076"/>
      <pc:docMkLst>
        <pc:docMk/>
      </pc:docMkLst>
      <pc:sldChg chg="addSp delSp modSp mod">
        <pc:chgData name="LI Hongzong" userId="ac49958b-b655-4fa4-b837-6f946156a7c8" providerId="ADAL" clId="{AE6FA167-AD59-4CAA-8D10-66C8FD64B50F}" dt="2024-04-14T02:06:04.019" v="14" actId="1036"/>
        <pc:sldMkLst>
          <pc:docMk/>
          <pc:sldMk cId="806529866" sldId="544"/>
        </pc:sldMkLst>
      </pc:sldChg>
      <pc:sldChg chg="addSp delSp mod">
        <pc:chgData name="LI Hongzong" userId="ac49958b-b655-4fa4-b837-6f946156a7c8" providerId="ADAL" clId="{AE6FA167-AD59-4CAA-8D10-66C8FD64B50F}" dt="2024-04-14T02:07:35.774" v="22" actId="478"/>
        <pc:sldMkLst>
          <pc:docMk/>
          <pc:sldMk cId="117524543" sldId="547"/>
        </pc:sldMkLst>
      </pc:sldChg>
      <pc:sldChg chg="addSp delSp modSp add mod">
        <pc:chgData name="LI Hongzong" userId="ac49958b-b655-4fa4-b837-6f946156a7c8" providerId="ADAL" clId="{AE6FA167-AD59-4CAA-8D10-66C8FD64B50F}" dt="2024-04-14T02:08:02.953" v="26" actId="1076"/>
        <pc:sldMkLst>
          <pc:docMk/>
          <pc:sldMk cId="2354201810" sldId="548"/>
        </pc:sldMkLst>
      </pc:sldChg>
    </pc:docChg>
  </pc:docChgLst>
  <pc:docChgLst>
    <pc:chgData name="Hongzong Li" userId="9bdc67c7f26cb1a6" providerId="LiveId" clId="{F42916EA-A971-40FB-9368-4A6246B15F8D}"/>
    <pc:docChg chg="undo custSel delSld modSld">
      <pc:chgData name="Hongzong Li" userId="9bdc67c7f26cb1a6" providerId="LiveId" clId="{F42916EA-A971-40FB-9368-4A6246B15F8D}" dt="2025-01-08T13:43:16.175" v="81" actId="1076"/>
      <pc:docMkLst>
        <pc:docMk/>
      </pc:docMkLst>
      <pc:sldChg chg="delSp modSp mod">
        <pc:chgData name="Hongzong Li" userId="9bdc67c7f26cb1a6" providerId="LiveId" clId="{F42916EA-A971-40FB-9368-4A6246B15F8D}" dt="2025-01-08T13:27:16" v="26" actId="14100"/>
        <pc:sldMkLst>
          <pc:docMk/>
          <pc:sldMk cId="1615307222" sldId="390"/>
        </pc:sldMkLst>
        <pc:spChg chg="mod">
          <ac:chgData name="Hongzong Li" userId="9bdc67c7f26cb1a6" providerId="LiveId" clId="{F42916EA-A971-40FB-9368-4A6246B15F8D}" dt="2025-01-08T13:27:16" v="26" actId="14100"/>
          <ac:spMkLst>
            <pc:docMk/>
            <pc:sldMk cId="1615307222" sldId="390"/>
            <ac:spMk id="7" creationId="{E11148D2-DE58-912B-CE53-C92B5E8EA4AB}"/>
          </ac:spMkLst>
        </pc:spChg>
      </pc:sldChg>
      <pc:sldChg chg="modSp del mod">
        <pc:chgData name="Hongzong Li" userId="9bdc67c7f26cb1a6" providerId="LiveId" clId="{F42916EA-A971-40FB-9368-4A6246B15F8D}" dt="2025-01-08T13:28:14.951" v="29" actId="47"/>
        <pc:sldMkLst>
          <pc:docMk/>
          <pc:sldMk cId="1847076896" sldId="514"/>
        </pc:sldMkLst>
      </pc:sldChg>
      <pc:sldChg chg="addSp delSp modSp mod">
        <pc:chgData name="Hongzong Li" userId="9bdc67c7f26cb1a6" providerId="LiveId" clId="{F42916EA-A971-40FB-9368-4A6246B15F8D}" dt="2025-01-08T13:31:09.695" v="60" actId="20577"/>
        <pc:sldMkLst>
          <pc:docMk/>
          <pc:sldMk cId="1261810409" sldId="621"/>
        </pc:sldMkLst>
        <pc:spChg chg="mod">
          <ac:chgData name="Hongzong Li" userId="9bdc67c7f26cb1a6" providerId="LiveId" clId="{F42916EA-A971-40FB-9368-4A6246B15F8D}" dt="2025-01-08T13:31:09.695" v="60" actId="20577"/>
          <ac:spMkLst>
            <pc:docMk/>
            <pc:sldMk cId="1261810409" sldId="621"/>
            <ac:spMk id="6" creationId="{FAD83C02-24C8-3806-2E3F-4058342F4D87}"/>
          </ac:spMkLst>
        </pc:spChg>
      </pc:sldChg>
      <pc:sldChg chg="addSp delSp modSp mod">
        <pc:chgData name="Hongzong Li" userId="9bdc67c7f26cb1a6" providerId="LiveId" clId="{F42916EA-A971-40FB-9368-4A6246B15F8D}" dt="2025-01-08T13:43:16.175" v="81" actId="1076"/>
        <pc:sldMkLst>
          <pc:docMk/>
          <pc:sldMk cId="2671058366" sldId="631"/>
        </pc:sldMkLst>
      </pc:sldChg>
      <pc:sldChg chg="modSp del mod">
        <pc:chgData name="Hongzong Li" userId="9bdc67c7f26cb1a6" providerId="LiveId" clId="{F42916EA-A971-40FB-9368-4A6246B15F8D}" dt="2025-01-08T13:28:20.753" v="31" actId="47"/>
        <pc:sldMkLst>
          <pc:docMk/>
          <pc:sldMk cId="2354319547" sldId="6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A1712D-D7FA-4496-B6BD-E8CEE80FCA99}"/>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3" name="Date Placeholder 2">
            <a:extLst>
              <a:ext uri="{FF2B5EF4-FFF2-40B4-BE49-F238E27FC236}">
                <a16:creationId xmlns:a16="http://schemas.microsoft.com/office/drawing/2014/main" id="{C62F68CF-6F09-4E22-B9E8-F60C85B30E13}"/>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79F9DD8-E320-4ED3-B304-8B56EADFDED5}" type="datetimeFigureOut">
              <a:rPr lang="zh-TW" altLang="en-US"/>
              <a:pPr>
                <a:defRPr/>
              </a:pPr>
              <a:t>2025/1/16</a:t>
            </a:fld>
            <a:endParaRPr lang="zh-TW" altLang="en-US"/>
          </a:p>
        </p:txBody>
      </p:sp>
      <p:sp>
        <p:nvSpPr>
          <p:cNvPr id="4" name="Footer Placeholder 3">
            <a:extLst>
              <a:ext uri="{FF2B5EF4-FFF2-40B4-BE49-F238E27FC236}">
                <a16:creationId xmlns:a16="http://schemas.microsoft.com/office/drawing/2014/main" id="{BD1A9008-A482-43B1-9EFC-4F48D2C6DDEF}"/>
              </a:ext>
            </a:extLst>
          </p:cNvPr>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5" name="Slide Number Placeholder 4">
            <a:extLst>
              <a:ext uri="{FF2B5EF4-FFF2-40B4-BE49-F238E27FC236}">
                <a16:creationId xmlns:a16="http://schemas.microsoft.com/office/drawing/2014/main" id="{46AD8E69-6929-49FD-9F10-4C07E2ECB000}"/>
              </a:ext>
            </a:extLst>
          </p:cNvPr>
          <p:cNvSpPr>
            <a:spLocks noGrp="1"/>
          </p:cNvSpPr>
          <p:nvPr>
            <p:ph type="sldNum" sz="quarter" idx="3"/>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1C8A51B-8BEB-4C40-AF52-9C6CF1D2019D}" type="slidenum">
              <a:rPr lang="zh-TW" altLang="en-US"/>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7DDA510-F3F4-4037-B5C2-6330AC57DCC3}"/>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日期版面配置區 2">
            <a:extLst>
              <a:ext uri="{FF2B5EF4-FFF2-40B4-BE49-F238E27FC236}">
                <a16:creationId xmlns:a16="http://schemas.microsoft.com/office/drawing/2014/main" id="{1A5C37C3-9DF7-4CE6-A989-A0D3D7A993D2}"/>
              </a:ext>
            </a:extLst>
          </p:cNvPr>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FF1DE64A-BED1-4632-B6E8-6404C554313E}" type="datetimeFigureOut">
              <a:rPr lang="en-US"/>
              <a:pPr>
                <a:defRPr/>
              </a:pPr>
              <a:t>1/16/25</a:t>
            </a:fld>
            <a:endParaRPr lang="en-US"/>
          </a:p>
        </p:txBody>
      </p:sp>
      <p:sp>
        <p:nvSpPr>
          <p:cNvPr id="4" name="投影片圖像版面配置區 3">
            <a:extLst>
              <a:ext uri="{FF2B5EF4-FFF2-40B4-BE49-F238E27FC236}">
                <a16:creationId xmlns:a16="http://schemas.microsoft.com/office/drawing/2014/main" id="{E6206B4E-3522-4358-8240-EBA2178A85FF}"/>
              </a:ext>
            </a:extLst>
          </p:cNvPr>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備忘稿版面配置區 4">
            <a:extLst>
              <a:ext uri="{FF2B5EF4-FFF2-40B4-BE49-F238E27FC236}">
                <a16:creationId xmlns:a16="http://schemas.microsoft.com/office/drawing/2014/main" id="{17BD9AA1-118B-4092-853F-D4910FB0FCBA}"/>
              </a:ext>
            </a:extLst>
          </p:cNvPr>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US" noProof="0"/>
          </a:p>
        </p:txBody>
      </p:sp>
      <p:sp>
        <p:nvSpPr>
          <p:cNvPr id="6" name="頁尾版面配置區 5">
            <a:extLst>
              <a:ext uri="{FF2B5EF4-FFF2-40B4-BE49-F238E27FC236}">
                <a16:creationId xmlns:a16="http://schemas.microsoft.com/office/drawing/2014/main" id="{852FDC0A-5427-407D-8D10-1F64F61A14C7}"/>
              </a:ext>
            </a:extLst>
          </p:cNvPr>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投影片編號版面配置區 6">
            <a:extLst>
              <a:ext uri="{FF2B5EF4-FFF2-40B4-BE49-F238E27FC236}">
                <a16:creationId xmlns:a16="http://schemas.microsoft.com/office/drawing/2014/main" id="{03A3916A-8CF5-46F4-B09D-6E4399A64B8A}"/>
              </a:ext>
            </a:extLst>
          </p:cNvPr>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125B4D1-821F-4158-BCA9-F73F741AAF6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datacamp.com/blog/what-is-machine-learnin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8C5A942-B0BC-494B-9C48-8C2B9BBAE9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6CB5C2A-8C3D-4C0B-BFDD-FC1DB70970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E737DC81-ECE8-4986-BF82-84684B20B71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C18389BB-ED6D-47D5-9663-6EBD1CAA7A34}" type="slidenum">
              <a:rPr lang="en-US" altLang="en-US"/>
              <a:pPr eaLnBrk="1" hangingPunct="1"/>
              <a:t>1</a:t>
            </a:fld>
            <a:endParaRPr lang="en-US" altLang="en-US"/>
          </a:p>
        </p:txBody>
      </p:sp>
    </p:spTree>
    <p:extLst>
      <p:ext uri="{BB962C8B-B14F-4D97-AF65-F5344CB8AC3E}">
        <p14:creationId xmlns:p14="http://schemas.microsoft.com/office/powerpoint/2010/main" val="1360513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D0B2B-F487-5B8A-4742-0329852F927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FDD8CF1-9BFB-BD4F-C0F4-06104EE0F4F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617EF26-216A-0BEA-49D8-099704DFF6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69325A7D-6153-7FE1-DFE2-CDFB0F8D99F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404474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EC63F-D219-E166-12BF-B5EBC7D8EFED}"/>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D6B3D481-C62B-B56A-56BC-59EA6764B5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5CC4EF2E-F8E7-424F-0579-34B83F0FAD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C6D7A3D2-E60B-33EC-6C3E-F572D7DB88B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457771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3F4B9-586D-882C-EF91-B8DBB1F3ED07}"/>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C4FB63C-2317-86CF-D115-4FE830F38C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BC3C87B-267D-D34D-E749-F0D4F674696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044EA315-39A3-31C6-C65E-B141D97A800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94666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359FF-1EEB-25FF-51BA-3769C31A0B2D}"/>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F8907EB3-FB57-43B3-45DB-22E210CCE04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2E58AAD-CEAE-A235-83AB-AEBFEBCD134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773EAD11-B9CF-A2B7-6162-E952F92E3E3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089656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D99E0-4114-1F02-DF74-0EB515004434}"/>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2C658EE-0419-2401-3A49-2B62030D4C1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414A2A88-39B8-E2CB-653C-B707044176A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D8C6836-C6D5-6C14-2D6E-3A94E36A314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490056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A1CFB-B2D6-606A-CC16-2E99F2C652E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F920E34-8318-13A6-63D9-2AA7931EF65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9B222A1-71F8-CAB6-EAFF-4C3E3529B6C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EDCBBC4A-731B-27A5-74AA-19E6F941231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323381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76852-B072-64F3-DC2B-CEA2657C467E}"/>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01FB6D5-0638-AA59-94D7-CE8B597A57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7C640E01-E230-ACFE-67A4-1FAE253B117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57E7ED4-183D-41D8-6FC1-EAC9B2A08FD7}"/>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77301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1F3DE-76FE-2763-D336-35C6541FADC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A856553-E83D-95DB-DB79-69C6C4E4727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36210414-1695-0B9C-8D02-DA7DBEBF9D7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3775CE00-9BA7-D905-C233-27D2F08A6FBB}"/>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536857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4200E-672B-A535-1FA2-4CA93747F20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42BF4B4-259A-AC93-3C1E-10425E36AAB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63C9C8AA-544F-50FA-6CCA-DB84D0E56E4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6B5BFAB6-E0F3-05EE-D11E-AD7CD8B2344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202547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DAF0E-99C7-C0D4-12B2-8C709986D6B6}"/>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4B7ABE57-CC0B-8E9E-C8D0-7139A5041CE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5298EDA-49BB-21B0-3018-B23B06E3385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A1343D32-D69E-D9BA-C700-4DE467360E2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924794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3A9271E-725C-4631-B182-CB98B06C9E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0AC16E4-EA37-47F7-BFFD-D338E5F3DB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0" i="0" dirty="0">
                <a:solidFill>
                  <a:srgbClr val="05192D"/>
                </a:solidFill>
                <a:effectLst/>
                <a:latin typeface="Studio-Feixen-Sans"/>
              </a:rPr>
              <a:t>provides an intuitive definition of key machine-learning algorithms, outlines some of their key applications, and provides resources for how to get started with </a:t>
            </a:r>
            <a:r>
              <a:rPr lang="en-US" b="1" i="0" u="none" strike="noStrike" dirty="0">
                <a:solidFill>
                  <a:srgbClr val="0075AD"/>
                </a:solidFill>
                <a:effectLst/>
                <a:latin typeface="Studio-Feixen-Sans"/>
                <a:hlinkClick r:id="rId3"/>
              </a:rPr>
              <a:t>machine learning</a:t>
            </a:r>
            <a:r>
              <a:rPr lang="en-US" b="0" i="0" dirty="0">
                <a:solidFill>
                  <a:srgbClr val="05192D"/>
                </a:solidFill>
                <a:effectLst/>
                <a:latin typeface="Studio-Feixen-Sans"/>
              </a:rPr>
              <a:t>. </a:t>
            </a:r>
            <a:endParaRPr lang="en-US" altLang="zh-HK" dirty="0"/>
          </a:p>
        </p:txBody>
      </p:sp>
      <p:sp>
        <p:nvSpPr>
          <p:cNvPr id="21508" name="投影片編號版面配置區 3">
            <a:extLst>
              <a:ext uri="{FF2B5EF4-FFF2-40B4-BE49-F238E27FC236}">
                <a16:creationId xmlns:a16="http://schemas.microsoft.com/office/drawing/2014/main" id="{58219F6F-33DD-458F-A9FE-2BDB4FFBD2A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418674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310BFB-78B8-1B67-9E92-913FDE4BA1B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7BFA819-2632-5B3A-A427-5C01B288746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7E3C2D04-F343-1091-0EEB-E25584553EF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16DDFBBF-10A7-021F-3421-9F9C3B2DCAB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3222054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D1FA40-870F-26AA-2AB3-D92930D3C22E}"/>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106E34A5-8C62-61A3-3DEC-E1AC1AC5E03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01ABF2E5-E377-03ED-C3F0-BA0FEDAD85C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98B484FE-6526-4818-9FAF-BED284C23E5C}"/>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807820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727EB-B34B-3BCB-D0A5-DBDB34415888}"/>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2AE327E6-AF96-9650-BD3C-B190C4853E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8FB1DCA-EF65-F79A-6F2E-E8CA8CF5249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780E4A80-B386-07D1-4D20-0A0B43B656AC}"/>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36432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5FD74-6147-7ACF-A54B-170332CAF0EC}"/>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CDB64A9D-071B-EDE4-5CE4-02687FA8D6A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1DFCCC6-0495-1E41-868C-67A500A96E5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27D8C49B-B05C-0485-3335-BAEA773B573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2769528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1FA0A-FC0B-5DFC-7E5A-A2818F0F691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C7C0711D-CF7E-CB29-889F-4FA224ADEF2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32AD0222-B011-F3C4-AC75-6B6561EB975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34E7E299-62E2-1668-2456-5C55745425D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3537407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F8214-7B73-2469-4B49-CD2D11AAF878}"/>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30CEA9A-B3AD-D365-F9D6-FB73244C609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9A32B46-26E4-EBDE-75F8-3A5E0DD631F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C62CE885-A971-F85F-48D3-00866A73F326}"/>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871220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1B7C5-609D-B44B-0F7B-CD481CB1F6E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8BE2EA6B-02AA-72EE-46D1-34E718A3245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8AA8065-C1A8-1F1E-170D-5EEB02825A0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E46FE0AF-65CD-82B6-6E9E-FAEE1FF2085E}"/>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41869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3EC1F-FA9B-744F-4DFC-E3803F99B73C}"/>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2685C22A-0D79-F6F0-DD26-9FA61455A08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A5F586A-1F90-FE64-77BF-78A7C830ED1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01A986D-8A9B-FA9E-E69A-2D7886C955CB}"/>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979521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8C5A942-B0BC-494B-9C48-8C2B9BBAE9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6CB5C2A-8C3D-4C0B-BFDD-FC1DB70970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E737DC81-ECE8-4986-BF82-84684B20B71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C18389BB-ED6D-47D5-9663-6EBD1CAA7A34}" type="slidenum">
              <a:rPr lang="en-US" altLang="en-US"/>
              <a:pPr eaLnBrk="1" hangingPunct="1"/>
              <a:t>28</a:t>
            </a:fld>
            <a:endParaRPr lang="en-US" altLang="en-US"/>
          </a:p>
        </p:txBody>
      </p:sp>
    </p:spTree>
    <p:extLst>
      <p:ext uri="{BB962C8B-B14F-4D97-AF65-F5344CB8AC3E}">
        <p14:creationId xmlns:p14="http://schemas.microsoft.com/office/powerpoint/2010/main" val="280693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71645-A370-5ECA-42D5-238F54BE9BAC}"/>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76160AA-FC4C-7F62-A6C2-0A6B9FEB522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1ECAA20D-5472-E76E-C766-61D0F7C7277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CEA36D12-E71B-5C5D-9624-11518099D35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233498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53D73-F50F-18F7-D9DB-834619192975}"/>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17C8CB8-323E-5692-1EA7-C1FADD17289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14D6AAEF-C23C-8F81-07DC-C2A59F4BABE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54B4B824-B891-F80B-98E8-FA2171566B0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394145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5F3A62-E856-CB1D-A0CB-81C7ACBDEED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A76EC04B-838F-FBDC-4166-953F8BEDDB7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148B4D1E-9F59-20B7-BAE3-FCE93CEF9200}"/>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0" i="0" dirty="0">
                <a:solidFill>
                  <a:srgbClr val="05192D"/>
                </a:solidFill>
                <a:effectLst/>
                <a:latin typeface="Studio-Feixen-Sans"/>
              </a:rPr>
              <a:t>Let’s take the example of email spam filters. </a:t>
            </a:r>
            <a:endParaRPr lang="en-US" altLang="zh-HK" dirty="0"/>
          </a:p>
        </p:txBody>
      </p:sp>
      <p:sp>
        <p:nvSpPr>
          <p:cNvPr id="21508" name="投影片編號版面配置區 3">
            <a:extLst>
              <a:ext uri="{FF2B5EF4-FFF2-40B4-BE49-F238E27FC236}">
                <a16:creationId xmlns:a16="http://schemas.microsoft.com/office/drawing/2014/main" id="{2606F2D0-5247-6C78-785B-E57E7FCE278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725941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0271C-B484-817D-7B74-D8018939FCAB}"/>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BCB1C9B-56A2-29BC-8811-A82FDF86E48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842B183-45BB-CD7E-B85F-6AE66C317C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E91B237B-3DA4-8662-885B-55805A3E0E67}"/>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019252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4476A-D364-17EE-395F-2C1A2675AB3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3D268F4-C76D-8BDF-1E08-ABC983134B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6A6184E-86C1-24E9-D4F6-0D84E8407CD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DAA00BEA-47EB-28D5-11E7-DA91E6529B3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1894406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3E7D5-2E9A-56CD-CF69-8BD2428A843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B9994BC3-DD57-6BAE-5B15-652DD3752F1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CE0DFDB-628F-7900-AC69-A40F5B882A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1E310D63-5ACB-7348-5BEF-E05B38C111D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2910450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02789-81E5-BF54-2DA7-A1B9F6CD8F2A}"/>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A66ED8C0-43FC-CD22-11D2-E5F3AD913FA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ED3D1233-0B20-0341-13DF-5AA6EFC4721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HK" dirty="0"/>
          </a:p>
        </p:txBody>
      </p:sp>
      <p:sp>
        <p:nvSpPr>
          <p:cNvPr id="21508" name="投影片編號版面配置區 3">
            <a:extLst>
              <a:ext uri="{FF2B5EF4-FFF2-40B4-BE49-F238E27FC236}">
                <a16:creationId xmlns:a16="http://schemas.microsoft.com/office/drawing/2014/main" id="{3F340DE3-D97D-8BDD-76C4-E3635E318344}"/>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6AEE9-F9BC-43FE-8523-852481914E3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3042427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122A3D97-9FEF-4E09-B6DE-175BABD077DD}" type="datetime1">
              <a:rPr lang="zh-CN" altLang="en-US" smtClean="0"/>
              <a:t>2025/1/16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299948006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2C9022FE-D5D6-4B84-805C-51D4B8242E54}" type="datetime1">
              <a:rPr lang="zh-CN" altLang="en-US" smtClean="0"/>
              <a:t>2025/1/16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36830844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14EA46F-E189-4A09-9662-EAFF4013355C}" type="datetime1">
              <a:rPr lang="zh-CN" altLang="en-US" smtClean="0"/>
              <a:t>2025/1/16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09911375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2025/1/16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
        <p:nvSpPr>
          <p:cNvPr id="6" name="Rectangle 5">
            <a:extLst>
              <a:ext uri="{FF2B5EF4-FFF2-40B4-BE49-F238E27FC236}">
                <a16:creationId xmlns:a16="http://schemas.microsoft.com/office/drawing/2014/main" id="{53D8ECA3-5FE0-4FEF-906A-C90309267DAC}"/>
              </a:ext>
            </a:extLst>
          </p:cNvPr>
          <p:cNvSpPr/>
          <p:nvPr userDrawn="1"/>
        </p:nvSpPr>
        <p:spPr>
          <a:xfrm>
            <a:off x="1059245" y="6268460"/>
            <a:ext cx="1069182" cy="211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C63D3E-E21A-4A95-8ECC-E65A47D52D74}"/>
              </a:ext>
            </a:extLst>
          </p:cNvPr>
          <p:cNvSpPr/>
          <p:nvPr userDrawn="1"/>
        </p:nvSpPr>
        <p:spPr>
          <a:xfrm>
            <a:off x="1059245" y="6351588"/>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24513407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ty u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616B-00DA-4721-BABC-A9545F9DDF5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0FEB5AF-FF05-4440-AA09-6510EB99EE20}"/>
              </a:ext>
            </a:extLst>
          </p:cNvPr>
          <p:cNvSpPr>
            <a:spLocks noGrp="1"/>
          </p:cNvSpPr>
          <p:nvPr>
            <p:ph type="ftr" sz="quarter" idx="11"/>
          </p:nvPr>
        </p:nvSpPr>
        <p:spPr>
          <a:xfrm>
            <a:off x="0" y="6492874"/>
            <a:ext cx="9144000" cy="365126"/>
          </a:xfrm>
          <a:solidFill>
            <a:srgbClr val="99235E"/>
          </a:solidFill>
        </p:spPr>
        <p:txBody>
          <a:bodyPr/>
          <a:lstStyle/>
          <a:p>
            <a:pPr>
              <a:defRPr/>
            </a:pPr>
            <a:endParaRPr lang="en-US"/>
          </a:p>
        </p:txBody>
      </p:sp>
      <p:sp>
        <p:nvSpPr>
          <p:cNvPr id="5" name="Slide Number Placeholder 4">
            <a:extLst>
              <a:ext uri="{FF2B5EF4-FFF2-40B4-BE49-F238E27FC236}">
                <a16:creationId xmlns:a16="http://schemas.microsoft.com/office/drawing/2014/main" id="{FC9E08F8-1389-47EC-83BD-A77210811EA8}"/>
              </a:ext>
            </a:extLst>
          </p:cNvPr>
          <p:cNvSpPr>
            <a:spLocks noGrp="1"/>
          </p:cNvSpPr>
          <p:nvPr>
            <p:ph type="sldNum" sz="quarter" idx="12"/>
          </p:nvPr>
        </p:nvSpPr>
        <p:spPr>
          <a:xfrm>
            <a:off x="6876256" y="6492874"/>
            <a:ext cx="2133600" cy="365125"/>
          </a:xfrm>
        </p:spPr>
        <p:txBody>
          <a:bodyPr/>
          <a:lstStyle>
            <a:lvl1pPr>
              <a:defRPr>
                <a:solidFill>
                  <a:srgbClr val="FFFFFF"/>
                </a:solidFill>
              </a:defRPr>
            </a:lvl1pPr>
          </a:lstStyle>
          <a:p>
            <a:r>
              <a:rPr lang="en-US" altLang="en-US"/>
              <a:t>C</a:t>
            </a:r>
            <a:r>
              <a:rPr lang="en-US" altLang="zh-CN"/>
              <a:t>ity University of Hong Kong</a:t>
            </a:r>
            <a:endParaRPr lang="en-US" altLang="en-US"/>
          </a:p>
        </p:txBody>
      </p:sp>
    </p:spTree>
    <p:extLst>
      <p:ext uri="{BB962C8B-B14F-4D97-AF65-F5344CB8AC3E}">
        <p14:creationId xmlns:p14="http://schemas.microsoft.com/office/powerpoint/2010/main" val="39444239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ity u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616B-00DA-4721-BABC-A9545F9DDF5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0FEB5AF-FF05-4440-AA09-6510EB99EE20}"/>
              </a:ext>
            </a:extLst>
          </p:cNvPr>
          <p:cNvSpPr>
            <a:spLocks noGrp="1"/>
          </p:cNvSpPr>
          <p:nvPr>
            <p:ph type="ftr" sz="quarter" idx="11"/>
          </p:nvPr>
        </p:nvSpPr>
        <p:spPr>
          <a:xfrm>
            <a:off x="0" y="6492874"/>
            <a:ext cx="9144000" cy="365126"/>
          </a:xfrm>
          <a:solidFill>
            <a:srgbClr val="99235E"/>
          </a:solidFill>
        </p:spPr>
        <p:txBody>
          <a:bodyPr/>
          <a:lstStyle/>
          <a:p>
            <a:pPr>
              <a:defRPr/>
            </a:pPr>
            <a:endParaRPr lang="en-US"/>
          </a:p>
        </p:txBody>
      </p:sp>
      <p:sp>
        <p:nvSpPr>
          <p:cNvPr id="5" name="Slide Number Placeholder 4">
            <a:extLst>
              <a:ext uri="{FF2B5EF4-FFF2-40B4-BE49-F238E27FC236}">
                <a16:creationId xmlns:a16="http://schemas.microsoft.com/office/drawing/2014/main" id="{FC9E08F8-1389-47EC-83BD-A77210811EA8}"/>
              </a:ext>
            </a:extLst>
          </p:cNvPr>
          <p:cNvSpPr>
            <a:spLocks noGrp="1"/>
          </p:cNvSpPr>
          <p:nvPr>
            <p:ph type="sldNum" sz="quarter" idx="12"/>
          </p:nvPr>
        </p:nvSpPr>
        <p:spPr>
          <a:xfrm>
            <a:off x="6876256" y="6492874"/>
            <a:ext cx="2133600" cy="365125"/>
          </a:xfrm>
        </p:spPr>
        <p:txBody>
          <a:bodyPr/>
          <a:lstStyle>
            <a:lvl1pPr>
              <a:defRPr>
                <a:solidFill>
                  <a:srgbClr val="FFFFFF"/>
                </a:solidFill>
              </a:defRPr>
            </a:lvl1pPr>
          </a:lstStyle>
          <a:p>
            <a:r>
              <a:rPr lang="en-US" altLang="en-US"/>
              <a:t>C</a:t>
            </a:r>
            <a:r>
              <a:rPr lang="en-US" altLang="zh-CN"/>
              <a:t>ity University of Hong Kong</a:t>
            </a:r>
            <a:endParaRPr lang="en-US" altLang="en-US"/>
          </a:p>
        </p:txBody>
      </p:sp>
    </p:spTree>
    <p:extLst>
      <p:ext uri="{BB962C8B-B14F-4D97-AF65-F5344CB8AC3E}">
        <p14:creationId xmlns:p14="http://schemas.microsoft.com/office/powerpoint/2010/main" val="44619594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2025/1/16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
        <p:nvSpPr>
          <p:cNvPr id="5" name="Rectangle 4">
            <a:extLst>
              <a:ext uri="{FF2B5EF4-FFF2-40B4-BE49-F238E27FC236}">
                <a16:creationId xmlns:a16="http://schemas.microsoft.com/office/drawing/2014/main" id="{6FC63D3E-E21A-4A95-8ECC-E65A47D52D74}"/>
              </a:ext>
            </a:extLst>
          </p:cNvPr>
          <p:cNvSpPr/>
          <p:nvPr userDrawn="1"/>
        </p:nvSpPr>
        <p:spPr>
          <a:xfrm>
            <a:off x="992570" y="6333490"/>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64682567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2025/1/16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Tree>
    <p:extLst>
      <p:ext uri="{BB962C8B-B14F-4D97-AF65-F5344CB8AC3E}">
        <p14:creationId xmlns:p14="http://schemas.microsoft.com/office/powerpoint/2010/main" val="391167506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823507F-4C37-4EEE-A498-544DBF4CC936}" type="datetime1">
              <a:rPr lang="zh-CN" altLang="en-US" smtClean="0"/>
              <a:t>2025/1/16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11795537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183D5FD-EBBE-4CFD-8A49-1D798A299B64}" type="datetime1">
              <a:rPr lang="zh-CN" altLang="en-US" smtClean="0"/>
              <a:t>2025/1/16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6768034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1CDD3973-48A9-44CC-9121-FFC96A0B3260}" type="datetime1">
              <a:rPr lang="zh-CN" altLang="en-US" smtClean="0"/>
              <a:t>2025/1/16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418976994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0519D904-59C5-4FD4-BCAC-9EE87A475D2C}" type="datetime1">
              <a:rPr lang="zh-CN" altLang="en-US" smtClean="0"/>
              <a:t>2025/1/16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6886384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E11B6EC-6F7F-455D-9410-04B5307CB08E}" type="datetime1">
              <a:rPr lang="zh-CN" altLang="en-US" smtClean="0"/>
              <a:t>2025/1/16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408506287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E856B5-A3CC-418A-8C21-6C8271D8B2EE}" type="datetime1">
              <a:rPr lang="zh-CN" altLang="en-US" smtClean="0"/>
              <a:t>2025/1/16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5773696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1" name="Date Placeholder 10">
            <a:extLst>
              <a:ext uri="{FF2B5EF4-FFF2-40B4-BE49-F238E27FC236}">
                <a16:creationId xmlns:a16="http://schemas.microsoft.com/office/drawing/2014/main" id="{83E6CB69-125D-4EBB-A102-B45E2BC9443C}"/>
              </a:ext>
            </a:extLst>
          </p:cNvPr>
          <p:cNvSpPr>
            <a:spLocks noGrp="1"/>
          </p:cNvSpPr>
          <p:nvPr>
            <p:ph type="dt" sz="half" idx="10"/>
          </p:nvPr>
        </p:nvSpPr>
        <p:spPr/>
        <p:txBody>
          <a:bodyPr/>
          <a:lstStyle/>
          <a:p>
            <a:fld id="{7769B534-381B-4AF8-A204-F401F1692C41}" type="datetime1">
              <a:rPr lang="zh-CN" altLang="en-US" smtClean="0"/>
              <a:t>2025/1/16</a:t>
            </a:fld>
            <a:endParaRPr lang="zh-CN" altLang="en-US"/>
          </a:p>
        </p:txBody>
      </p:sp>
      <p:sp>
        <p:nvSpPr>
          <p:cNvPr id="12" name="Footer Placeholder 11">
            <a:extLst>
              <a:ext uri="{FF2B5EF4-FFF2-40B4-BE49-F238E27FC236}">
                <a16:creationId xmlns:a16="http://schemas.microsoft.com/office/drawing/2014/main" id="{3CB7A4E7-5330-45C3-B624-FA054A41717B}"/>
              </a:ext>
            </a:extLst>
          </p:cNvPr>
          <p:cNvSpPr>
            <a:spLocks noGrp="1"/>
          </p:cNvSpPr>
          <p:nvPr>
            <p:ph type="ftr" sz="quarter" idx="11"/>
          </p:nvPr>
        </p:nvSpPr>
        <p:spPr/>
        <p:txBody>
          <a:bodyPr/>
          <a:lstStyle/>
          <a:p>
            <a:endParaRPr lang="zh-CN" altLang="en-US"/>
          </a:p>
        </p:txBody>
      </p:sp>
      <p:sp>
        <p:nvSpPr>
          <p:cNvPr id="13" name="Slide Number Placeholder 12">
            <a:extLst>
              <a:ext uri="{FF2B5EF4-FFF2-40B4-BE49-F238E27FC236}">
                <a16:creationId xmlns:a16="http://schemas.microsoft.com/office/drawing/2014/main" id="{55F6E770-8C88-4D4F-82A7-F888174D16F1}"/>
              </a:ext>
            </a:extLst>
          </p:cNvPr>
          <p:cNvSpPr>
            <a:spLocks noGrp="1"/>
          </p:cNvSpPr>
          <p:nvPr>
            <p:ph type="sldNum" sz="quarter" idx="12"/>
          </p:nvPr>
        </p:nvSpPr>
        <p:spPr/>
        <p:txBody>
          <a:bodyPr/>
          <a:lstStyle/>
          <a:p>
            <a:fld id="{29692F2E-030B-4314-8F28-272C02421518}" type="slidenum">
              <a:rPr lang="zh-CN" altLang="en-US" smtClean="0"/>
              <a:t>‹#›</a:t>
            </a:fld>
            <a:r>
              <a:rPr lang="en-HK" altLang="zh-CN"/>
              <a:t> /</a:t>
            </a:r>
            <a:r>
              <a:rPr lang="en-HK" altLang="zh-CN">
                <a:latin typeface="+mn-ea"/>
              </a:rPr>
              <a:t>28</a:t>
            </a:r>
            <a:endParaRPr lang="zh-CN" altLang="en-US"/>
          </a:p>
        </p:txBody>
      </p:sp>
    </p:spTree>
    <p:extLst>
      <p:ext uri="{BB962C8B-B14F-4D97-AF65-F5344CB8AC3E}">
        <p14:creationId xmlns:p14="http://schemas.microsoft.com/office/powerpoint/2010/main" val="74074547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0D6F524-FD5A-4555-91A9-8FC687E5C44C}" type="datetime1">
              <a:rPr lang="zh-CN" altLang="en-US" smtClean="0"/>
              <a:t>2025/1/16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378251236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9B534-381B-4AF8-A204-F401F1692C41}" type="datetime1">
              <a:rPr lang="zh-CN" altLang="en-US" smtClean="0"/>
              <a:t>2025/1/16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92F2E-030B-4314-8F28-272C02421518}" type="slidenum">
              <a:rPr lang="zh-CN" altLang="en-US" smtClean="0"/>
              <a:t>‹#›</a:t>
            </a:fld>
            <a:r>
              <a:rPr lang="en-HK" altLang="zh-CN"/>
              <a:t> /</a:t>
            </a:r>
            <a:r>
              <a:rPr lang="en-HK" altLang="zh-CN">
                <a:latin typeface="+mn-ea"/>
              </a:rPr>
              <a:t>28</a:t>
            </a:r>
            <a:endParaRPr lang="zh-CN" altLang="en-US"/>
          </a:p>
        </p:txBody>
      </p:sp>
      <p:sp>
        <p:nvSpPr>
          <p:cNvPr id="8" name="Rectangle 7">
            <a:extLst>
              <a:ext uri="{FF2B5EF4-FFF2-40B4-BE49-F238E27FC236}">
                <a16:creationId xmlns:a16="http://schemas.microsoft.com/office/drawing/2014/main" id="{19526A14-E32D-4B47-93D9-E8369C16DF12}"/>
              </a:ext>
            </a:extLst>
          </p:cNvPr>
          <p:cNvSpPr/>
          <p:nvPr userDrawn="1"/>
        </p:nvSpPr>
        <p:spPr>
          <a:xfrm>
            <a:off x="1059245" y="6268460"/>
            <a:ext cx="1069182" cy="211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1B2B9F-4B87-4F76-A4C1-4E327D1575E1}"/>
              </a:ext>
            </a:extLst>
          </p:cNvPr>
          <p:cNvSpPr/>
          <p:nvPr userDrawn="1"/>
        </p:nvSpPr>
        <p:spPr>
          <a:xfrm>
            <a:off x="1059245" y="6351588"/>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318353582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689" r:id="rId13"/>
    <p:sldLayoutId id="2147483684" r:id="rId14"/>
    <p:sldLayoutId id="2147483691" r:id="rId15"/>
    <p:sldLayoutId id="2147483690" r:id="rId16"/>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E4D28-C569-4837-B265-8263CF3B3825}"/>
              </a:ext>
            </a:extLst>
          </p:cNvPr>
          <p:cNvSpPr>
            <a:spLocks noGrp="1"/>
          </p:cNvSpPr>
          <p:nvPr>
            <p:ph type="sldNum" sz="quarter" idx="12"/>
          </p:nvPr>
        </p:nvSpPr>
        <p:spPr/>
        <p:txBody>
          <a:bodyPr/>
          <a:lstStyle/>
          <a:p>
            <a:fld id="{F1C17DF8-17C1-4E96-85E1-F7022951190B}" type="slidenum">
              <a:rPr lang="en-US" altLang="en-US" smtClean="0"/>
              <a:pPr/>
              <a:t>1</a:t>
            </a:fld>
            <a:endParaRPr lang="en-US" altLang="en-US"/>
          </a:p>
        </p:txBody>
      </p:sp>
      <p:sp>
        <p:nvSpPr>
          <p:cNvPr id="3" name="標題 5">
            <a:extLst>
              <a:ext uri="{FF2B5EF4-FFF2-40B4-BE49-F238E27FC236}">
                <a16:creationId xmlns:a16="http://schemas.microsoft.com/office/drawing/2014/main" id="{58975F78-C302-4BC7-8697-9F350DD5534E}"/>
              </a:ext>
            </a:extLst>
          </p:cNvPr>
          <p:cNvSpPr txBox="1">
            <a:spLocks/>
          </p:cNvSpPr>
          <p:nvPr/>
        </p:nvSpPr>
        <p:spPr bwMode="auto">
          <a:xfrm>
            <a:off x="401428" y="3791255"/>
            <a:ext cx="7605163" cy="22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defPPr>
              <a:defRPr lang="en-US"/>
            </a:defPPr>
            <a:lvl1pPr marL="457200" algn="ctr" eaLnBrk="1" fontAlgn="auto" hangingPunct="1">
              <a:spcAft>
                <a:spcPts val="0"/>
              </a:spcAft>
              <a:defRPr sz="2800">
                <a:latin typeface="+mj-lt"/>
                <a:ea typeface="+mj-ea"/>
                <a:cs typeface="Times New Roman" pitchFamily="18" charset="0"/>
              </a:defRPr>
            </a:lvl1pPr>
            <a:lvl2pPr algn="ctr" eaLnBrk="0" hangingPunct="0">
              <a:defRPr sz="4400"/>
            </a:lvl2pPr>
            <a:lvl3pPr algn="ctr" eaLnBrk="0" hangingPunct="0">
              <a:defRPr sz="4400"/>
            </a:lvl3pPr>
            <a:lvl4pPr algn="ctr" eaLnBrk="0" hangingPunct="0">
              <a:defRPr sz="4400"/>
            </a:lvl4pPr>
            <a:lvl5pPr algn="ctr" eaLnBrk="0" hangingPunct="0">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pPr fontAlgn="base">
              <a:lnSpc>
                <a:spcPct val="200000"/>
              </a:lnSpc>
              <a:spcAft>
                <a:spcPct val="0"/>
              </a:spcAft>
            </a:pPr>
            <a:r>
              <a:rPr lang="en-US" altLang="zh-CN" sz="3200" dirty="0">
                <a:effectLst>
                  <a:outerShdw blurRad="38100" dist="38100" dir="2700000" algn="tl">
                    <a:srgbClr val="000000">
                      <a:alpha val="43137"/>
                    </a:srgbClr>
                  </a:outerShdw>
                </a:effectLst>
                <a:latin typeface="+mn-lt"/>
                <a:ea typeface="宋体" panose="02010600030101010101" pitchFamily="2" charset="-122"/>
              </a:rPr>
              <a:t>Hongzong Li</a:t>
            </a:r>
            <a:endParaRPr lang="en-US" sz="3200" dirty="0">
              <a:effectLst>
                <a:outerShdw blurRad="38100" dist="38100" dir="2700000" algn="tl">
                  <a:srgbClr val="000000">
                    <a:alpha val="43137"/>
                  </a:srgbClr>
                </a:outerShdw>
              </a:effectLst>
              <a:latin typeface="+mn-lt"/>
              <a:ea typeface="宋体" panose="02010600030101010101" pitchFamily="2" charset="-122"/>
            </a:endParaRPr>
          </a:p>
          <a:p>
            <a:pPr fontAlgn="base">
              <a:spcAft>
                <a:spcPct val="0"/>
              </a:spcAft>
            </a:pPr>
            <a:r>
              <a:rPr lang="en-US" altLang="zh-CN" sz="2400" dirty="0">
                <a:effectLst>
                  <a:outerShdw blurRad="38100" dist="38100" dir="2700000" algn="tl">
                    <a:srgbClr val="000000">
                      <a:alpha val="43137"/>
                    </a:srgbClr>
                  </a:outerShdw>
                </a:effectLst>
                <a:latin typeface="+mn-lt"/>
                <a:ea typeface="宋体" panose="02010600030101010101" pitchFamily="2" charset="-122"/>
              </a:rPr>
              <a:t>Department of</a:t>
            </a:r>
            <a:r>
              <a:rPr lang="zh-CN" altLang="en-US" sz="2400" dirty="0">
                <a:effectLst>
                  <a:outerShdw blurRad="38100" dist="38100" dir="2700000" algn="tl">
                    <a:srgbClr val="000000">
                      <a:alpha val="43137"/>
                    </a:srgbClr>
                  </a:outerShdw>
                </a:effectLst>
                <a:latin typeface="+mn-lt"/>
                <a:ea typeface="宋体" panose="02010600030101010101" pitchFamily="2" charset="-122"/>
              </a:rPr>
              <a:t> </a:t>
            </a:r>
            <a:r>
              <a:rPr lang="en-US" sz="2400" dirty="0">
                <a:effectLst>
                  <a:outerShdw blurRad="38100" dist="38100" dir="2700000" algn="tl">
                    <a:srgbClr val="000000">
                      <a:alpha val="43137"/>
                    </a:srgbClr>
                  </a:outerShdw>
                </a:effectLst>
                <a:latin typeface="+mn-lt"/>
                <a:ea typeface="宋体" panose="02010600030101010101" pitchFamily="2" charset="-122"/>
              </a:rPr>
              <a:t>Computer Science</a:t>
            </a:r>
            <a:br>
              <a:rPr lang="en-US" sz="2400" dirty="0">
                <a:effectLst>
                  <a:outerShdw blurRad="38100" dist="38100" dir="2700000" algn="tl">
                    <a:srgbClr val="000000">
                      <a:alpha val="43137"/>
                    </a:srgbClr>
                  </a:outerShdw>
                </a:effectLst>
                <a:latin typeface="+mn-lt"/>
                <a:ea typeface="宋体" panose="02010600030101010101" pitchFamily="2" charset="-122"/>
              </a:rPr>
            </a:br>
            <a:r>
              <a:rPr lang="en-US" sz="2400" dirty="0">
                <a:effectLst>
                  <a:outerShdw blurRad="38100" dist="38100" dir="2700000" algn="tl">
                    <a:srgbClr val="000000">
                      <a:alpha val="43137"/>
                    </a:srgbClr>
                  </a:outerShdw>
                </a:effectLst>
                <a:latin typeface="+mn-lt"/>
                <a:ea typeface="宋体" panose="02010600030101010101" pitchFamily="2" charset="-122"/>
              </a:rPr>
              <a:t>City University of Hong Kong</a:t>
            </a:r>
          </a:p>
        </p:txBody>
      </p:sp>
      <p:sp>
        <p:nvSpPr>
          <p:cNvPr id="4" name="Rectangle 3">
            <a:extLst>
              <a:ext uri="{FF2B5EF4-FFF2-40B4-BE49-F238E27FC236}">
                <a16:creationId xmlns:a16="http://schemas.microsoft.com/office/drawing/2014/main" id="{BFDB28CA-1E94-4F41-BAB2-12DA698A01C7}"/>
              </a:ext>
            </a:extLst>
          </p:cNvPr>
          <p:cNvSpPr/>
          <p:nvPr/>
        </p:nvSpPr>
        <p:spPr>
          <a:xfrm>
            <a:off x="237314" y="1185161"/>
            <a:ext cx="8972550" cy="646331"/>
          </a:xfrm>
          <a:prstGeom prst="rect">
            <a:avLst/>
          </a:prstGeom>
          <a:solidFill>
            <a:schemeClr val="bg1"/>
          </a:solidFill>
          <a:ln>
            <a:noFill/>
          </a:ln>
        </p:spPr>
        <p:txBody>
          <a:bodyPr wrap="square">
            <a:spAutoFit/>
          </a:bodyPr>
          <a:lstStyle/>
          <a:p>
            <a:pPr algn="ctr"/>
            <a:r>
              <a:rPr lang="zh-TW" altLang="en-US" sz="36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a:t>
            </a:r>
            <a:r>
              <a:rPr lang="en-US" altLang="zh-TW" sz="36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Machine Learning Overview</a:t>
            </a:r>
          </a:p>
        </p:txBody>
      </p:sp>
      <p:sp>
        <p:nvSpPr>
          <p:cNvPr id="7" name="TextBox 6">
            <a:extLst>
              <a:ext uri="{FF2B5EF4-FFF2-40B4-BE49-F238E27FC236}">
                <a16:creationId xmlns:a16="http://schemas.microsoft.com/office/drawing/2014/main" id="{E11148D2-DE58-912B-CE53-C92B5E8EA4AB}"/>
              </a:ext>
            </a:extLst>
          </p:cNvPr>
          <p:cNvSpPr txBox="1"/>
          <p:nvPr/>
        </p:nvSpPr>
        <p:spPr>
          <a:xfrm>
            <a:off x="237314" y="209305"/>
            <a:ext cx="1241290" cy="400110"/>
          </a:xfrm>
          <a:prstGeom prst="rect">
            <a:avLst/>
          </a:prstGeom>
          <a:noFill/>
          <a:ln>
            <a:solidFill>
              <a:srgbClr val="9A2761"/>
            </a:solidFill>
          </a:ln>
        </p:spPr>
        <p:txBody>
          <a:bodyPr wrap="square">
            <a:spAutoFit/>
          </a:bodyPr>
          <a:lstStyle/>
          <a:p>
            <a:pPr algn="ctr"/>
            <a:r>
              <a:rPr lang="en-US" altLang="zh-CN" sz="2000" b="1" dirty="0">
                <a:solidFill>
                  <a:srgbClr val="9A2761"/>
                </a:solidFill>
                <a:latin typeface="+mn-lt"/>
                <a:ea typeface="宋体" panose="02010600030101010101" pitchFamily="2" charset="-122"/>
              </a:rPr>
              <a:t>Tutorial 2</a:t>
            </a:r>
            <a:endParaRPr lang="en-US" sz="2000" dirty="0">
              <a:solidFill>
                <a:srgbClr val="9A2761"/>
              </a:solidFill>
              <a:latin typeface="+mn-lt"/>
              <a:ea typeface="宋体" panose="02010600030101010101" pitchFamily="2" charset="-122"/>
              <a:cs typeface="Times New Roman" pitchFamily="18" charset="0"/>
            </a:endParaRPr>
          </a:p>
        </p:txBody>
      </p:sp>
      <p:pic>
        <p:nvPicPr>
          <p:cNvPr id="3074" name="Picture 2" descr="Artificial Intelligence &amp; Machine Learning">
            <a:extLst>
              <a:ext uri="{FF2B5EF4-FFF2-40B4-BE49-F238E27FC236}">
                <a16:creationId xmlns:a16="http://schemas.microsoft.com/office/drawing/2014/main" id="{125FF640-44B1-EF9E-CE0D-A44BFE064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1032" y="2110132"/>
            <a:ext cx="5101936" cy="1913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30722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AC43A-5368-B304-45CB-426AD936891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8E5399-5221-5394-E9B9-D05B723DB9E3}"/>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26CD7FD4-C14E-FFC7-E9DA-D02E50A3013E}"/>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6D558E6-44B5-72E6-83F9-581BB575C78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Machine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DA57F15A-55C2-0067-9BF6-6B6C16576B79}"/>
              </a:ext>
            </a:extLst>
          </p:cNvPr>
          <p:cNvSpPr txBox="1"/>
          <p:nvPr/>
        </p:nvSpPr>
        <p:spPr>
          <a:xfrm>
            <a:off x="274762" y="666025"/>
            <a:ext cx="8240588" cy="1477328"/>
          </a:xfrm>
          <a:prstGeom prst="rect">
            <a:avLst/>
          </a:prstGeom>
          <a:noFill/>
        </p:spPr>
        <p:txBody>
          <a:bodyPr wrap="square">
            <a:spAutoFit/>
          </a:bodyPr>
          <a:lstStyle/>
          <a:p>
            <a:r>
              <a:rPr lang="en-US" b="0" i="0" dirty="0">
                <a:solidFill>
                  <a:srgbClr val="05192D"/>
                </a:solidFill>
                <a:effectLst/>
                <a:latin typeface="Studio-Feixen-Sans"/>
              </a:rPr>
              <a:t>In the spam detection use case, a supervised learning algorithm would be trained on a dataset of spammy emails. The inputs would be features or dimensions about the emails, such as the email subject line, the sender's email address, the contents of the email, whether the email contained dangerous-looking links, and other relevant information that could give clues about whether an email is spammy.</a:t>
            </a:r>
            <a:endParaRPr lang="en-001" dirty="0"/>
          </a:p>
        </p:txBody>
      </p:sp>
      <p:pic>
        <p:nvPicPr>
          <p:cNvPr id="10" name="图片 9">
            <a:extLst>
              <a:ext uri="{FF2B5EF4-FFF2-40B4-BE49-F238E27FC236}">
                <a16:creationId xmlns:a16="http://schemas.microsoft.com/office/drawing/2014/main" id="{836B8BD1-E6F9-25F0-D9D9-B820CEC79049}"/>
              </a:ext>
            </a:extLst>
          </p:cNvPr>
          <p:cNvPicPr>
            <a:picLocks noChangeAspect="1"/>
          </p:cNvPicPr>
          <p:nvPr/>
        </p:nvPicPr>
        <p:blipFill>
          <a:blip r:embed="rId3"/>
          <a:stretch>
            <a:fillRect/>
          </a:stretch>
        </p:blipFill>
        <p:spPr>
          <a:xfrm>
            <a:off x="627919" y="2190904"/>
            <a:ext cx="7534274" cy="4001071"/>
          </a:xfrm>
          <a:prstGeom prst="rect">
            <a:avLst/>
          </a:prstGeom>
        </p:spPr>
      </p:pic>
    </p:spTree>
    <p:extLst>
      <p:ext uri="{BB962C8B-B14F-4D97-AF65-F5344CB8AC3E}">
        <p14:creationId xmlns:p14="http://schemas.microsoft.com/office/powerpoint/2010/main" val="351256075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4BC97-D666-08A7-6EA1-929EE779465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B44E712-67F0-32A6-B99A-88646E4B129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D0FE1387-D201-72FA-4E36-EF7DDC4544A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4E449998-735D-9F9A-7A96-1E85F092E075}"/>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Machine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9E29C3B9-EDA1-604F-4916-C1808FC3A69A}"/>
              </a:ext>
            </a:extLst>
          </p:cNvPr>
          <p:cNvSpPr txBox="1"/>
          <p:nvPr/>
        </p:nvSpPr>
        <p:spPr>
          <a:xfrm>
            <a:off x="274762" y="676416"/>
            <a:ext cx="8240588" cy="1477328"/>
          </a:xfrm>
          <a:prstGeom prst="rect">
            <a:avLst/>
          </a:prstGeom>
          <a:noFill/>
        </p:spPr>
        <p:txBody>
          <a:bodyPr wrap="square">
            <a:spAutoFit/>
          </a:bodyPr>
          <a:lstStyle/>
          <a:p>
            <a:r>
              <a:rPr lang="en-US" b="0" i="0" dirty="0">
                <a:solidFill>
                  <a:srgbClr val="05192D"/>
                </a:solidFill>
                <a:effectLst/>
                <a:latin typeface="Studio-Feixen-Sans"/>
              </a:rPr>
              <a:t>The output would be whether, in fact, that email was spam or not. During the model learning phase, the algorithm learns a function to map the statistical relationship between the set of input variables (the different dimensions of spammy email) and the output variable (whether it was spam or not). This functional mapping is then used to predict the output of the previously unseen data.</a:t>
            </a:r>
            <a:endParaRPr lang="en-001" dirty="0"/>
          </a:p>
        </p:txBody>
      </p:sp>
      <p:pic>
        <p:nvPicPr>
          <p:cNvPr id="7" name="图片 6">
            <a:extLst>
              <a:ext uri="{FF2B5EF4-FFF2-40B4-BE49-F238E27FC236}">
                <a16:creationId xmlns:a16="http://schemas.microsoft.com/office/drawing/2014/main" id="{ED244A71-444A-12F4-8900-9DA215C0A91C}"/>
              </a:ext>
            </a:extLst>
          </p:cNvPr>
          <p:cNvPicPr>
            <a:picLocks noChangeAspect="1"/>
          </p:cNvPicPr>
          <p:nvPr/>
        </p:nvPicPr>
        <p:blipFill>
          <a:blip r:embed="rId3"/>
          <a:stretch>
            <a:fillRect/>
          </a:stretch>
        </p:blipFill>
        <p:spPr>
          <a:xfrm>
            <a:off x="627919" y="2190904"/>
            <a:ext cx="7534274" cy="4001071"/>
          </a:xfrm>
          <a:prstGeom prst="rect">
            <a:avLst/>
          </a:prstGeom>
        </p:spPr>
      </p:pic>
    </p:spTree>
    <p:extLst>
      <p:ext uri="{BB962C8B-B14F-4D97-AF65-F5344CB8AC3E}">
        <p14:creationId xmlns:p14="http://schemas.microsoft.com/office/powerpoint/2010/main" val="50436985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2ACAD-30C2-6766-0F29-58B1DCECB62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CD32D8-D8D7-F870-5BA5-EFBACA1A1B8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E7D405BB-3099-4883-1CCE-59C7CCA5AACD}"/>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942C2F80-7012-3F16-53C0-130394409972}"/>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Machine Learning</a:t>
            </a:r>
            <a:endParaRPr lang="en-US" altLang="en-US" sz="2400" b="1" dirty="0">
              <a:solidFill>
                <a:schemeClr val="bg2">
                  <a:lumMod val="75000"/>
                </a:schemeClr>
              </a:solidFill>
              <a:cs typeface="Times New Roman" pitchFamily="18" charset="0"/>
            </a:endParaRPr>
          </a:p>
        </p:txBody>
      </p:sp>
      <p:sp>
        <p:nvSpPr>
          <p:cNvPr id="2" name="文本框 1">
            <a:extLst>
              <a:ext uri="{FF2B5EF4-FFF2-40B4-BE49-F238E27FC236}">
                <a16:creationId xmlns:a16="http://schemas.microsoft.com/office/drawing/2014/main" id="{1A1606AA-A7F4-DEC8-1C22-BDACFAE847AC}"/>
              </a:ext>
            </a:extLst>
          </p:cNvPr>
          <p:cNvSpPr txBox="1"/>
          <p:nvPr/>
        </p:nvSpPr>
        <p:spPr>
          <a:xfrm>
            <a:off x="202026" y="583653"/>
            <a:ext cx="4712276" cy="369332"/>
          </a:xfrm>
          <a:prstGeom prst="rect">
            <a:avLst/>
          </a:prstGeom>
          <a:noFill/>
        </p:spPr>
        <p:txBody>
          <a:bodyPr wrap="square">
            <a:spAutoFit/>
          </a:bodyPr>
          <a:lstStyle/>
          <a:p>
            <a:r>
              <a:rPr lang="en-US" b="1" i="0" dirty="0">
                <a:solidFill>
                  <a:srgbClr val="FF0000"/>
                </a:solidFill>
                <a:effectLst/>
                <a:highlight>
                  <a:srgbClr val="FFFF00"/>
                </a:highlight>
                <a:latin typeface="Studio-Feixen-Sans"/>
              </a:rPr>
              <a:t>Logistic Regression</a:t>
            </a:r>
            <a:endParaRPr lang="en-001" b="1" dirty="0">
              <a:solidFill>
                <a:srgbClr val="FF0000"/>
              </a:solidFill>
              <a:highlight>
                <a:srgbClr val="FFFF00"/>
              </a:highlight>
            </a:endParaRPr>
          </a:p>
        </p:txBody>
      </p:sp>
      <p:sp>
        <p:nvSpPr>
          <p:cNvPr id="7" name="文本框 6">
            <a:extLst>
              <a:ext uri="{FF2B5EF4-FFF2-40B4-BE49-F238E27FC236}">
                <a16:creationId xmlns:a16="http://schemas.microsoft.com/office/drawing/2014/main" id="{D328E3C3-10F5-73EC-9427-7C3C6B4FE1AC}"/>
              </a:ext>
            </a:extLst>
          </p:cNvPr>
          <p:cNvSpPr txBox="1"/>
          <p:nvPr/>
        </p:nvSpPr>
        <p:spPr>
          <a:xfrm>
            <a:off x="274762" y="952985"/>
            <a:ext cx="8578292" cy="5355312"/>
          </a:xfrm>
          <a:prstGeom prst="rect">
            <a:avLst/>
          </a:prstGeom>
          <a:noFill/>
        </p:spPr>
        <p:txBody>
          <a:bodyPr wrap="square">
            <a:spAutoFit/>
          </a:bodyPr>
          <a:lstStyle/>
          <a:p>
            <a:r>
              <a:rPr lang="en-US" b="1" dirty="0"/>
              <a:t>1. Prepare the Data</a:t>
            </a:r>
          </a:p>
          <a:p>
            <a:r>
              <a:rPr lang="en-US" b="1" dirty="0"/>
              <a:t>2. Define the Logistic Function</a:t>
            </a:r>
          </a:p>
          <a:p>
            <a:pPr>
              <a:buFont typeface="Arial" panose="020B0604020202020204" pitchFamily="34" charset="0"/>
              <a:buChar char="•"/>
            </a:pPr>
            <a:r>
              <a:rPr lang="en-US" dirty="0"/>
              <a:t> Use the </a:t>
            </a:r>
            <a:r>
              <a:rPr lang="en-US" b="1" dirty="0"/>
              <a:t>sigmoid function</a:t>
            </a:r>
            <a:r>
              <a:rPr lang="en-US" dirty="0"/>
              <a:t> to model the probability of the target being 1 (positive class):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3. Initialize Parameters</a:t>
            </a:r>
          </a:p>
          <a:p>
            <a:pPr>
              <a:buFont typeface="Arial" panose="020B0604020202020204" pitchFamily="34" charset="0"/>
              <a:buChar char="•"/>
            </a:pPr>
            <a:r>
              <a:rPr lang="en-US" dirty="0"/>
              <a:t> Initialize the model parameters (weights), usually to small random values.</a:t>
            </a:r>
          </a:p>
          <a:p>
            <a:r>
              <a:rPr lang="en-US" b="1" dirty="0"/>
              <a:t>4. Calculate the Cost Function</a:t>
            </a:r>
          </a:p>
          <a:p>
            <a:pPr>
              <a:buFont typeface="Arial" panose="020B0604020202020204" pitchFamily="34" charset="0"/>
              <a:buChar char="•"/>
            </a:pPr>
            <a:r>
              <a:rPr lang="en-US" dirty="0"/>
              <a:t> Define the </a:t>
            </a:r>
            <a:r>
              <a:rPr lang="en-US" b="1" dirty="0"/>
              <a:t>log-loss</a:t>
            </a:r>
            <a:r>
              <a:rPr lang="en-US" dirty="0"/>
              <a:t> (cross-entropy) cost function to measure the model's error.</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5. Optimize the Parameters</a:t>
            </a:r>
          </a:p>
          <a:p>
            <a:pPr>
              <a:buFont typeface="Arial" panose="020B0604020202020204" pitchFamily="34" charset="0"/>
              <a:buChar char="•"/>
            </a:pPr>
            <a:r>
              <a:rPr lang="en-US" dirty="0"/>
              <a:t> Use </a:t>
            </a:r>
            <a:r>
              <a:rPr lang="en-US" b="1" dirty="0"/>
              <a:t>gradient descent</a:t>
            </a:r>
            <a:r>
              <a:rPr lang="en-US" dirty="0"/>
              <a:t> to minimize the cost function and update the model’s parameters.</a:t>
            </a:r>
          </a:p>
          <a:p>
            <a:pPr>
              <a:buFont typeface="Arial" panose="020B0604020202020204" pitchFamily="34" charset="0"/>
              <a:buChar char="•"/>
            </a:pPr>
            <a:endParaRPr lang="en-US" dirty="0"/>
          </a:p>
          <a:p>
            <a:pPr>
              <a:buFont typeface="Arial" panose="020B0604020202020204" pitchFamily="34" charset="0"/>
              <a:buChar char="•"/>
            </a:pPr>
            <a:endParaRPr lang="en-US" dirty="0"/>
          </a:p>
          <a:p>
            <a:r>
              <a:rPr lang="en-US" b="1" dirty="0"/>
              <a:t>6. Make Predictions</a:t>
            </a:r>
          </a:p>
          <a:p>
            <a:pPr>
              <a:buFont typeface="Arial" panose="020B0604020202020204" pitchFamily="34" charset="0"/>
              <a:buChar char="•"/>
            </a:pPr>
            <a:r>
              <a:rPr lang="en-US" dirty="0"/>
              <a:t> if the probability is greater than 0.5 (class 1) or less than 0.5 (class 0).</a:t>
            </a:r>
          </a:p>
        </p:txBody>
      </p:sp>
      <p:pic>
        <p:nvPicPr>
          <p:cNvPr id="9" name="图片 8">
            <a:extLst>
              <a:ext uri="{FF2B5EF4-FFF2-40B4-BE49-F238E27FC236}">
                <a16:creationId xmlns:a16="http://schemas.microsoft.com/office/drawing/2014/main" id="{85185091-F9C1-CD08-4317-ECD1BA034882}"/>
              </a:ext>
            </a:extLst>
          </p:cNvPr>
          <p:cNvPicPr>
            <a:picLocks noChangeAspect="1"/>
          </p:cNvPicPr>
          <p:nvPr/>
        </p:nvPicPr>
        <p:blipFill>
          <a:blip r:embed="rId3"/>
          <a:stretch>
            <a:fillRect/>
          </a:stretch>
        </p:blipFill>
        <p:spPr>
          <a:xfrm>
            <a:off x="2687349" y="1980769"/>
            <a:ext cx="3753117" cy="615938"/>
          </a:xfrm>
          <a:prstGeom prst="rect">
            <a:avLst/>
          </a:prstGeom>
        </p:spPr>
      </p:pic>
      <p:pic>
        <p:nvPicPr>
          <p:cNvPr id="11" name="图片 10">
            <a:extLst>
              <a:ext uri="{FF2B5EF4-FFF2-40B4-BE49-F238E27FC236}">
                <a16:creationId xmlns:a16="http://schemas.microsoft.com/office/drawing/2014/main" id="{952395BE-1822-DF07-CCF2-398294ED90D2}"/>
              </a:ext>
            </a:extLst>
          </p:cNvPr>
          <p:cNvPicPr>
            <a:picLocks noChangeAspect="1"/>
          </p:cNvPicPr>
          <p:nvPr/>
        </p:nvPicPr>
        <p:blipFill>
          <a:blip r:embed="rId4"/>
          <a:stretch>
            <a:fillRect/>
          </a:stretch>
        </p:blipFill>
        <p:spPr>
          <a:xfrm>
            <a:off x="3492344" y="5112326"/>
            <a:ext cx="2143125" cy="685800"/>
          </a:xfrm>
          <a:prstGeom prst="rect">
            <a:avLst/>
          </a:prstGeom>
        </p:spPr>
      </p:pic>
      <p:pic>
        <p:nvPicPr>
          <p:cNvPr id="13" name="图片 12">
            <a:extLst>
              <a:ext uri="{FF2B5EF4-FFF2-40B4-BE49-F238E27FC236}">
                <a16:creationId xmlns:a16="http://schemas.microsoft.com/office/drawing/2014/main" id="{D67185A8-A318-403F-100D-01D981933041}"/>
              </a:ext>
            </a:extLst>
          </p:cNvPr>
          <p:cNvPicPr>
            <a:picLocks noChangeAspect="1"/>
          </p:cNvPicPr>
          <p:nvPr/>
        </p:nvPicPr>
        <p:blipFill>
          <a:blip r:embed="rId5"/>
          <a:stretch>
            <a:fillRect/>
          </a:stretch>
        </p:blipFill>
        <p:spPr>
          <a:xfrm>
            <a:off x="1983416" y="3785139"/>
            <a:ext cx="5861772" cy="776216"/>
          </a:xfrm>
          <a:prstGeom prst="rect">
            <a:avLst/>
          </a:prstGeom>
        </p:spPr>
      </p:pic>
    </p:spTree>
    <p:extLst>
      <p:ext uri="{BB962C8B-B14F-4D97-AF65-F5344CB8AC3E}">
        <p14:creationId xmlns:p14="http://schemas.microsoft.com/office/powerpoint/2010/main" val="156352714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4736D-D4BF-8E6C-C98A-1735ACF46C2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A54E74A-8301-3C53-3E1D-F24E7C6E7F8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20061B49-E1FC-6753-1917-B01DEBB7200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2782A8C-3C21-5476-341D-34BD84932CBF}"/>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Machine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5E16B2C3-29AD-2F56-3A44-18153DD1C1E2}"/>
              </a:ext>
            </a:extLst>
          </p:cNvPr>
          <p:cNvSpPr txBox="1"/>
          <p:nvPr/>
        </p:nvSpPr>
        <p:spPr>
          <a:xfrm>
            <a:off x="737755" y="1869598"/>
            <a:ext cx="7668490" cy="3118803"/>
          </a:xfrm>
          <a:prstGeom prst="rect">
            <a:avLst/>
          </a:prstGeom>
          <a:noFill/>
        </p:spPr>
        <p:txBody>
          <a:bodyPr wrap="square">
            <a:spAutoFit/>
          </a:bodyPr>
          <a:lstStyle/>
          <a:p>
            <a:pPr algn="l">
              <a:spcAft>
                <a:spcPts val="1050"/>
              </a:spcAft>
            </a:pPr>
            <a:r>
              <a:rPr lang="en-US" b="0" i="0" dirty="0">
                <a:solidFill>
                  <a:srgbClr val="05192D"/>
                </a:solidFill>
                <a:effectLst/>
                <a:latin typeface="Studio-Feixen-Sans"/>
              </a:rPr>
              <a:t>There are broadly two types of supervised learning use cases:</a:t>
            </a:r>
          </a:p>
          <a:p>
            <a:pPr algn="just">
              <a:spcAft>
                <a:spcPts val="900"/>
              </a:spcAft>
              <a:buFont typeface="Arial" panose="020B0604020202020204" pitchFamily="34" charset="0"/>
              <a:buChar char="•"/>
            </a:pPr>
            <a:r>
              <a:rPr lang="en-US" b="1" i="0" dirty="0">
                <a:solidFill>
                  <a:srgbClr val="05192D"/>
                </a:solidFill>
                <a:effectLst/>
                <a:latin typeface="Studio-Feixen-Sans"/>
              </a:rPr>
              <a:t> </a:t>
            </a:r>
            <a:r>
              <a:rPr lang="en-US" b="1" i="0" dirty="0">
                <a:solidFill>
                  <a:srgbClr val="05192D"/>
                </a:solidFill>
                <a:effectLst/>
                <a:highlight>
                  <a:srgbClr val="FFFF00"/>
                </a:highlight>
                <a:latin typeface="Studio-Feixen-Sans"/>
              </a:rPr>
              <a:t>Regression</a:t>
            </a:r>
            <a:r>
              <a:rPr lang="en-US" b="1" i="0" dirty="0">
                <a:solidFill>
                  <a:srgbClr val="05192D"/>
                </a:solidFill>
                <a:effectLst/>
                <a:latin typeface="Studio-Feixen-Sans"/>
              </a:rPr>
              <a:t>:</a:t>
            </a:r>
            <a:r>
              <a:rPr lang="en-US" b="0" i="0" dirty="0">
                <a:solidFill>
                  <a:srgbClr val="05192D"/>
                </a:solidFill>
                <a:effectLst/>
                <a:latin typeface="Studio-Feixen-Sans"/>
              </a:rPr>
              <a:t> Regression use cases are when we try to predict a </a:t>
            </a:r>
            <a:r>
              <a:rPr lang="en-US" b="1" i="0" dirty="0">
                <a:solidFill>
                  <a:srgbClr val="05192D"/>
                </a:solidFill>
                <a:effectLst/>
                <a:latin typeface="Studio-Feixen-Sans"/>
              </a:rPr>
              <a:t>continuous outcome</a:t>
            </a:r>
            <a:r>
              <a:rPr lang="en-US" b="0" i="0" dirty="0">
                <a:solidFill>
                  <a:srgbClr val="05192D"/>
                </a:solidFill>
                <a:effectLst/>
                <a:latin typeface="Studio-Feixen-Sans"/>
              </a:rPr>
              <a:t> that falls within a range. A good example would be house price prediction based on the square footage of the house, where it’s located, the number of bedrooms, and other relevant dimensions. </a:t>
            </a:r>
          </a:p>
          <a:p>
            <a:pPr algn="just">
              <a:spcAft>
                <a:spcPts val="900"/>
              </a:spcAft>
              <a:buFont typeface="Arial" panose="020B0604020202020204" pitchFamily="34" charset="0"/>
              <a:buChar char="•"/>
            </a:pPr>
            <a:r>
              <a:rPr lang="en-US" b="1" i="0" dirty="0">
                <a:solidFill>
                  <a:srgbClr val="05192D"/>
                </a:solidFill>
                <a:effectLst/>
                <a:latin typeface="Studio-Feixen-Sans"/>
              </a:rPr>
              <a:t> </a:t>
            </a:r>
            <a:r>
              <a:rPr lang="en-US" b="1" i="0" dirty="0">
                <a:solidFill>
                  <a:srgbClr val="05192D"/>
                </a:solidFill>
                <a:effectLst/>
                <a:highlight>
                  <a:srgbClr val="FFFF00"/>
                </a:highlight>
                <a:latin typeface="Studio-Feixen-Sans"/>
              </a:rPr>
              <a:t>Classification</a:t>
            </a:r>
            <a:r>
              <a:rPr lang="en-US" b="1" i="0" dirty="0">
                <a:solidFill>
                  <a:srgbClr val="05192D"/>
                </a:solidFill>
                <a:effectLst/>
                <a:latin typeface="Studio-Feixen-Sans"/>
              </a:rPr>
              <a:t>:</a:t>
            </a:r>
            <a:r>
              <a:rPr lang="en-US" b="0" i="0" dirty="0">
                <a:solidFill>
                  <a:srgbClr val="05192D"/>
                </a:solidFill>
                <a:effectLst/>
                <a:latin typeface="Studio-Feixen-Sans"/>
              </a:rPr>
              <a:t> Classification use cases are when we try to classify whether an </a:t>
            </a:r>
            <a:r>
              <a:rPr lang="en-US" b="1" i="0" dirty="0">
                <a:solidFill>
                  <a:srgbClr val="05192D"/>
                </a:solidFill>
                <a:effectLst/>
                <a:latin typeface="Studio-Feixen-Sans"/>
              </a:rPr>
              <a:t>outcome falls within two or more categories</a:t>
            </a:r>
            <a:r>
              <a:rPr lang="en-US" b="0" i="0" dirty="0">
                <a:solidFill>
                  <a:srgbClr val="05192D"/>
                </a:solidFill>
                <a:effectLst/>
                <a:latin typeface="Studio-Feixen-Sans"/>
              </a:rPr>
              <a:t>. Spam detectors are classification models (either spam or not spam) — but other classification use cases include customer churn prediction (will churn or not churn), identifying cars in pictures (multiple categories), and more. </a:t>
            </a:r>
          </a:p>
        </p:txBody>
      </p:sp>
    </p:spTree>
    <p:extLst>
      <p:ext uri="{BB962C8B-B14F-4D97-AF65-F5344CB8AC3E}">
        <p14:creationId xmlns:p14="http://schemas.microsoft.com/office/powerpoint/2010/main" val="55086144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BD5B8-10F6-142E-E706-AD6D6C8F997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7F2496-E135-3506-F651-1F73B57BB1F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53AFF680-71E5-4B06-3C9D-F0BF70C50C57}"/>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FF17E36-4FB5-9A61-0FFC-8DE96811C4B0}"/>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sp>
        <p:nvSpPr>
          <p:cNvPr id="9" name="文本框 8">
            <a:extLst>
              <a:ext uri="{FF2B5EF4-FFF2-40B4-BE49-F238E27FC236}">
                <a16:creationId xmlns:a16="http://schemas.microsoft.com/office/drawing/2014/main" id="{C62126F8-E507-CB23-F915-FE818D4E18CC}"/>
              </a:ext>
            </a:extLst>
          </p:cNvPr>
          <p:cNvSpPr txBox="1"/>
          <p:nvPr/>
        </p:nvSpPr>
        <p:spPr>
          <a:xfrm>
            <a:off x="274762" y="607098"/>
            <a:ext cx="8240588" cy="1477328"/>
          </a:xfrm>
          <a:prstGeom prst="rect">
            <a:avLst/>
          </a:prstGeom>
          <a:noFill/>
        </p:spPr>
        <p:txBody>
          <a:bodyPr wrap="square">
            <a:spAutoFit/>
          </a:bodyPr>
          <a:lstStyle/>
          <a:p>
            <a:pPr algn="just"/>
            <a:r>
              <a:rPr lang="en-US" dirty="0"/>
              <a:t>Instead of learning patterns that map inputs to outputs, unsupervised learning algorithms discover general patterns in data without being explicitly shown outputs. Unsupervised learning algorithms are commonly used to group and cluster different objects and entities. A great example of unsupervised learning is customer segmentation. </a:t>
            </a:r>
            <a:endParaRPr lang="en-001" dirty="0"/>
          </a:p>
        </p:txBody>
      </p:sp>
      <p:pic>
        <p:nvPicPr>
          <p:cNvPr id="12290" name="Picture 2" descr="Customer Segmentation">
            <a:extLst>
              <a:ext uri="{FF2B5EF4-FFF2-40B4-BE49-F238E27FC236}">
                <a16:creationId xmlns:a16="http://schemas.microsoft.com/office/drawing/2014/main" id="{EA4ABE59-F896-B41A-B2B6-CC85CE58FB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42" t="10455" r="9878" b="9697"/>
          <a:stretch/>
        </p:blipFill>
        <p:spPr bwMode="auto">
          <a:xfrm>
            <a:off x="1469784" y="2137150"/>
            <a:ext cx="6204432" cy="4166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49796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84643-C48B-0ABD-8752-B0A8EA2BCF1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16590C-8AE6-17A1-6DB0-1D75279D4F4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06B1E355-FF7A-E79F-57FA-1F3275AC2D1C}"/>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64DE30F5-1F39-5B7D-4B85-66ABD878E8BF}"/>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882747A4-1155-5EBF-64D3-A5F3BB21798D}"/>
              </a:ext>
            </a:extLst>
          </p:cNvPr>
          <p:cNvSpPr txBox="1"/>
          <p:nvPr/>
        </p:nvSpPr>
        <p:spPr>
          <a:xfrm>
            <a:off x="202026" y="1164167"/>
            <a:ext cx="8405447" cy="369332"/>
          </a:xfrm>
          <a:prstGeom prst="rect">
            <a:avLst/>
          </a:prstGeom>
          <a:noFill/>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t>The </a:t>
            </a:r>
            <a:r>
              <a:rPr kumimoji="0" lang="en-US" sz="1800" b="0" i="1"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t>k</a:t>
            </a:r>
            <a:r>
              <a:rPr kumimoji="0" lang="en-US"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rPr>
              <a:t>-means algorithm is one of the most popular unsupervised learning algorithms. </a:t>
            </a:r>
            <a:endParaRPr kumimoji="0" lang="en-001" sz="18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pic>
        <p:nvPicPr>
          <p:cNvPr id="8" name="Picture 2" descr="https://docs.juliahub.com/ClusterAnalysis/FfFK8/0.1.0/algorithms/kmeans_stanford_cheatsheet.png">
            <a:extLst>
              <a:ext uri="{FF2B5EF4-FFF2-40B4-BE49-F238E27FC236}">
                <a16:creationId xmlns:a16="http://schemas.microsoft.com/office/drawing/2014/main" id="{B84B266C-5339-E42F-21CC-2B404492A2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4008" b="19369"/>
          <a:stretch/>
        </p:blipFill>
        <p:spPr bwMode="auto">
          <a:xfrm>
            <a:off x="202026" y="3005887"/>
            <a:ext cx="8458336" cy="276995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descr="\documentclass{article}&#10;\usepackage{amsmath,amssymb,amsfonts}&#10;\pagestyle{empty}&#10;\begin{document}&#10;&#10;$$f(\Theta)=\sum_{i=1}^{n}\min_{1\le j\le k}||x_i-\theta_j||^2_2$$&#10;&#10;\end{document}&#10;" title="IguanaTex Bitmap Display">
            <a:extLst>
              <a:ext uri="{FF2B5EF4-FFF2-40B4-BE49-F238E27FC236}">
                <a16:creationId xmlns:a16="http://schemas.microsoft.com/office/drawing/2014/main" id="{617A255C-F4D0-8FD9-8632-B647315E3AF8}"/>
              </a:ext>
            </a:extLst>
          </p:cNvPr>
          <p:cNvPicPr>
            <a:picLocks noChangeAspect="1"/>
          </p:cNvPicPr>
          <p:nvPr>
            <p:custDataLst>
              <p:tags r:id="rId1"/>
            </p:custDataLst>
          </p:nvPr>
        </p:nvPicPr>
        <p:blipFill>
          <a:blip r:embed="rId5"/>
          <a:stretch>
            <a:fillRect/>
          </a:stretch>
        </p:blipFill>
        <p:spPr>
          <a:xfrm>
            <a:off x="2867225" y="1885384"/>
            <a:ext cx="3075047" cy="693333"/>
          </a:xfrm>
          <a:prstGeom prst="rect">
            <a:avLst/>
          </a:prstGeom>
        </p:spPr>
      </p:pic>
      <p:sp>
        <p:nvSpPr>
          <p:cNvPr id="10" name="文本框 9">
            <a:extLst>
              <a:ext uri="{FF2B5EF4-FFF2-40B4-BE49-F238E27FC236}">
                <a16:creationId xmlns:a16="http://schemas.microsoft.com/office/drawing/2014/main" id="{9B46EB06-F1A6-BF5D-EE5F-88051520E702}"/>
              </a:ext>
            </a:extLst>
          </p:cNvPr>
          <p:cNvSpPr txBox="1"/>
          <p:nvPr/>
        </p:nvSpPr>
        <p:spPr>
          <a:xfrm>
            <a:off x="202026" y="583653"/>
            <a:ext cx="4712276" cy="369332"/>
          </a:xfrm>
          <a:prstGeom prst="rect">
            <a:avLst/>
          </a:prstGeom>
          <a:noFill/>
        </p:spPr>
        <p:txBody>
          <a:bodyPr wrap="square">
            <a:spAutoFit/>
          </a:bodyPr>
          <a:lstStyle/>
          <a:p>
            <a:r>
              <a:rPr lang="en-US" b="1" i="0" dirty="0">
                <a:solidFill>
                  <a:srgbClr val="FF0000"/>
                </a:solidFill>
                <a:effectLst/>
                <a:highlight>
                  <a:srgbClr val="FFFF00"/>
                </a:highlight>
                <a:latin typeface="Studio-Feixen-Sans"/>
              </a:rPr>
              <a:t>k-means Clustering</a:t>
            </a:r>
          </a:p>
        </p:txBody>
      </p:sp>
    </p:spTree>
    <p:extLst>
      <p:ext uri="{BB962C8B-B14F-4D97-AF65-F5344CB8AC3E}">
        <p14:creationId xmlns:p14="http://schemas.microsoft.com/office/powerpoint/2010/main" val="216177263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73F02-61B2-B9D2-7F85-EEA7EE9D83D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30FBAD-A8D8-42AF-ED78-750BD300130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41D55990-8801-1B45-0AE4-05B906DCD98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1FB4799B-77C6-BAA7-DF01-AB4C8A27B2C5}"/>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8BE2A63F-9E73-6D8B-50EE-493017D60413}"/>
              </a:ext>
            </a:extLst>
          </p:cNvPr>
          <p:cNvSpPr txBox="1"/>
          <p:nvPr/>
        </p:nvSpPr>
        <p:spPr>
          <a:xfrm>
            <a:off x="274762" y="529203"/>
            <a:ext cx="8240588" cy="1754326"/>
          </a:xfrm>
          <a:prstGeom prst="rect">
            <a:avLst/>
          </a:prstGeom>
          <a:noFill/>
        </p:spPr>
        <p:txBody>
          <a:bodyPr wrap="square">
            <a:spAutoFit/>
          </a:bodyPr>
          <a:lstStyle/>
          <a:p>
            <a:pPr>
              <a:spcAft>
                <a:spcPts val="1050"/>
              </a:spcAft>
            </a:pPr>
            <a:r>
              <a:rPr lang="en-US" b="0" i="0" dirty="0">
                <a:solidFill>
                  <a:srgbClr val="05192D"/>
                </a:solidFill>
                <a:effectLst/>
                <a:latin typeface="Studio-Feixen-Sans"/>
              </a:rPr>
              <a:t>Generally, the more information they have about a particular problem, the better. However, that could also lead to slow training times and performance.</a:t>
            </a:r>
            <a:r>
              <a:rPr lang="en-US" b="1" dirty="0">
                <a:solidFill>
                  <a:srgbClr val="05192D"/>
                </a:solidFill>
                <a:effectLst/>
                <a:latin typeface="Studio-Feixen-Sans"/>
              </a:rPr>
              <a:t> Dimensionality reduction</a:t>
            </a:r>
            <a:r>
              <a:rPr lang="en-US" b="0" i="0" dirty="0">
                <a:solidFill>
                  <a:srgbClr val="05192D"/>
                </a:solidFill>
                <a:effectLst/>
                <a:latin typeface="Studio-Feixen-Sans"/>
              </a:rPr>
              <a:t> techniques help reduce the number of features present within a dataset without sacrificing predictive value.  </a:t>
            </a:r>
            <a:r>
              <a:rPr lang="en-US" altLang="zh-CN" b="0" i="0" u="sng" dirty="0">
                <a:solidFill>
                  <a:srgbClr val="05192D"/>
                </a:solidFill>
                <a:effectLst/>
                <a:latin typeface="Studio-Feixen-Sans"/>
              </a:rPr>
              <a:t>Unsupervised algorithms are also used to reduce the dimensions in a dataset </a:t>
            </a:r>
            <a:r>
              <a:rPr lang="en-US" altLang="zh-CN" b="0" i="0" dirty="0">
                <a:solidFill>
                  <a:srgbClr val="05192D"/>
                </a:solidFill>
                <a:effectLst/>
                <a:latin typeface="Studio-Feixen-Sans"/>
              </a:rPr>
              <a:t>(i.e., the number of features. These algorithms are often used as an intermediary step in training a supervised learning algorithm. </a:t>
            </a:r>
          </a:p>
        </p:txBody>
      </p:sp>
      <p:sp>
        <p:nvSpPr>
          <p:cNvPr id="11" name="文本框 10">
            <a:extLst>
              <a:ext uri="{FF2B5EF4-FFF2-40B4-BE49-F238E27FC236}">
                <a16:creationId xmlns:a16="http://schemas.microsoft.com/office/drawing/2014/main" id="{EC99910C-7A97-2B07-7AC2-5B2FD1CB58A2}"/>
              </a:ext>
            </a:extLst>
          </p:cNvPr>
          <p:cNvSpPr txBox="1"/>
          <p:nvPr/>
        </p:nvSpPr>
        <p:spPr>
          <a:xfrm>
            <a:off x="274762" y="2697530"/>
            <a:ext cx="8125056" cy="3338735"/>
          </a:xfrm>
          <a:prstGeom prst="rect">
            <a:avLst/>
          </a:prstGeom>
          <a:noFill/>
        </p:spPr>
        <p:txBody>
          <a:bodyPr wrap="square">
            <a:spAutoFit/>
          </a:bodyPr>
          <a:lstStyle/>
          <a:p>
            <a:pPr marL="342900" indent="-342900">
              <a:lnSpc>
                <a:spcPct val="200000"/>
              </a:lnSpc>
              <a:buFont typeface="+mj-lt"/>
              <a:buAutoNum type="arabicPeriod"/>
            </a:pPr>
            <a:r>
              <a:rPr lang="en-US" altLang="zh-CN" dirty="0"/>
              <a:t>Standardize the data.</a:t>
            </a:r>
          </a:p>
          <a:p>
            <a:pPr marL="342900" indent="-342900">
              <a:lnSpc>
                <a:spcPct val="200000"/>
              </a:lnSpc>
              <a:buFont typeface="+mj-lt"/>
              <a:buAutoNum type="arabicPeriod"/>
            </a:pPr>
            <a:r>
              <a:rPr lang="en-US" altLang="zh-CN" dirty="0"/>
              <a:t>Compute the covariance matrix of the standardized data.</a:t>
            </a:r>
          </a:p>
          <a:p>
            <a:pPr marL="342900" indent="-342900">
              <a:lnSpc>
                <a:spcPct val="200000"/>
              </a:lnSpc>
              <a:buFont typeface="+mj-lt"/>
              <a:buAutoNum type="arabicPeriod"/>
            </a:pPr>
            <a:r>
              <a:rPr lang="en-US" altLang="zh-CN" dirty="0"/>
              <a:t>Compute the eigenvalues and eigenvectors of the covariance matrix.</a:t>
            </a:r>
          </a:p>
          <a:p>
            <a:pPr marL="342900" indent="-342900">
              <a:lnSpc>
                <a:spcPct val="200000"/>
              </a:lnSpc>
              <a:buFont typeface="+mj-lt"/>
              <a:buAutoNum type="arabicPeriod"/>
            </a:pPr>
            <a:r>
              <a:rPr lang="en-US" altLang="zh-CN" dirty="0"/>
              <a:t>Sort the eigenvectors by eigenvalues in descending order.</a:t>
            </a:r>
          </a:p>
          <a:p>
            <a:pPr marL="342900" indent="-342900">
              <a:lnSpc>
                <a:spcPct val="200000"/>
              </a:lnSpc>
              <a:buFont typeface="+mj-lt"/>
              <a:buAutoNum type="arabicPeriod"/>
            </a:pPr>
            <a:r>
              <a:rPr lang="en-US" altLang="zh-CN" dirty="0"/>
              <a:t>Select the </a:t>
            </a:r>
            <a:r>
              <a:rPr lang="en-US" altLang="zh-CN" b="1" dirty="0"/>
              <a:t>top k eigenvectors </a:t>
            </a:r>
            <a:r>
              <a:rPr lang="en-US" altLang="zh-CN" dirty="0"/>
              <a:t>to form the projection matrix.</a:t>
            </a:r>
          </a:p>
          <a:p>
            <a:pPr marL="342900" indent="-342900">
              <a:lnSpc>
                <a:spcPct val="200000"/>
              </a:lnSpc>
              <a:buFont typeface="+mj-lt"/>
              <a:buAutoNum type="arabicPeriod"/>
            </a:pPr>
            <a:r>
              <a:rPr lang="en-US" altLang="zh-CN" dirty="0"/>
              <a:t>Project the data onto the top k components to obtain the reduced data.</a:t>
            </a:r>
            <a:endParaRPr lang="zh-CN" altLang="en-US" dirty="0"/>
          </a:p>
        </p:txBody>
      </p:sp>
      <p:sp>
        <p:nvSpPr>
          <p:cNvPr id="12" name="文本框 11">
            <a:extLst>
              <a:ext uri="{FF2B5EF4-FFF2-40B4-BE49-F238E27FC236}">
                <a16:creationId xmlns:a16="http://schemas.microsoft.com/office/drawing/2014/main" id="{6B165F65-CAE9-F086-269D-F9807921ABED}"/>
              </a:ext>
            </a:extLst>
          </p:cNvPr>
          <p:cNvSpPr txBox="1"/>
          <p:nvPr/>
        </p:nvSpPr>
        <p:spPr>
          <a:xfrm>
            <a:off x="274762" y="2347117"/>
            <a:ext cx="4712276" cy="369332"/>
          </a:xfrm>
          <a:prstGeom prst="rect">
            <a:avLst/>
          </a:prstGeom>
          <a:noFill/>
        </p:spPr>
        <p:txBody>
          <a:bodyPr wrap="square">
            <a:spAutoFit/>
          </a:bodyPr>
          <a:lstStyle/>
          <a:p>
            <a:r>
              <a:rPr lang="en-US" altLang="zh-CN" b="1" i="0" dirty="0">
                <a:solidFill>
                  <a:srgbClr val="FF0000"/>
                </a:solidFill>
                <a:effectLst/>
                <a:highlight>
                  <a:srgbClr val="FFFF00"/>
                </a:highlight>
                <a:latin typeface="Studio-Feixen-Sans"/>
              </a:rPr>
              <a:t>Principal Component Analysis (PCA)</a:t>
            </a:r>
            <a:endParaRPr lang="en-US" b="1" i="0" dirty="0">
              <a:solidFill>
                <a:srgbClr val="FF0000"/>
              </a:solidFill>
              <a:effectLst/>
              <a:highlight>
                <a:srgbClr val="FFFF00"/>
              </a:highlight>
              <a:latin typeface="Studio-Feixen-Sans"/>
            </a:endParaRPr>
          </a:p>
        </p:txBody>
      </p:sp>
      <p:pic>
        <p:nvPicPr>
          <p:cNvPr id="14" name="图片 13">
            <a:extLst>
              <a:ext uri="{FF2B5EF4-FFF2-40B4-BE49-F238E27FC236}">
                <a16:creationId xmlns:a16="http://schemas.microsoft.com/office/drawing/2014/main" id="{337D4D2F-6C8A-5386-B2D1-9884B30674C3}"/>
              </a:ext>
            </a:extLst>
          </p:cNvPr>
          <p:cNvPicPr>
            <a:picLocks noChangeAspect="1"/>
          </p:cNvPicPr>
          <p:nvPr/>
        </p:nvPicPr>
        <p:blipFill>
          <a:blip r:embed="rId3"/>
          <a:stretch>
            <a:fillRect/>
          </a:stretch>
        </p:blipFill>
        <p:spPr>
          <a:xfrm>
            <a:off x="2889490" y="2728724"/>
            <a:ext cx="1447800" cy="676275"/>
          </a:xfrm>
          <a:prstGeom prst="rect">
            <a:avLst/>
          </a:prstGeom>
        </p:spPr>
      </p:pic>
      <p:pic>
        <p:nvPicPr>
          <p:cNvPr id="16" name="图片 15">
            <a:extLst>
              <a:ext uri="{FF2B5EF4-FFF2-40B4-BE49-F238E27FC236}">
                <a16:creationId xmlns:a16="http://schemas.microsoft.com/office/drawing/2014/main" id="{DC77477A-FD99-D692-A01A-C632840DB40B}"/>
              </a:ext>
            </a:extLst>
          </p:cNvPr>
          <p:cNvPicPr>
            <a:picLocks noChangeAspect="1"/>
          </p:cNvPicPr>
          <p:nvPr/>
        </p:nvPicPr>
        <p:blipFill>
          <a:blip r:embed="rId4"/>
          <a:stretch>
            <a:fillRect/>
          </a:stretch>
        </p:blipFill>
        <p:spPr>
          <a:xfrm>
            <a:off x="6200543" y="3251974"/>
            <a:ext cx="2095500" cy="800100"/>
          </a:xfrm>
          <a:prstGeom prst="rect">
            <a:avLst/>
          </a:prstGeom>
        </p:spPr>
      </p:pic>
      <p:pic>
        <p:nvPicPr>
          <p:cNvPr id="18" name="图片 17">
            <a:extLst>
              <a:ext uri="{FF2B5EF4-FFF2-40B4-BE49-F238E27FC236}">
                <a16:creationId xmlns:a16="http://schemas.microsoft.com/office/drawing/2014/main" id="{5F9A5075-9FA0-9545-BB80-67E4463E4503}"/>
              </a:ext>
            </a:extLst>
          </p:cNvPr>
          <p:cNvPicPr>
            <a:picLocks noChangeAspect="1"/>
          </p:cNvPicPr>
          <p:nvPr/>
        </p:nvPicPr>
        <p:blipFill>
          <a:blip r:embed="rId5"/>
          <a:stretch>
            <a:fillRect/>
          </a:stretch>
        </p:blipFill>
        <p:spPr>
          <a:xfrm>
            <a:off x="7364988" y="3947797"/>
            <a:ext cx="1162050" cy="419100"/>
          </a:xfrm>
          <a:prstGeom prst="rect">
            <a:avLst/>
          </a:prstGeom>
        </p:spPr>
      </p:pic>
      <p:pic>
        <p:nvPicPr>
          <p:cNvPr id="20" name="图片 19">
            <a:extLst>
              <a:ext uri="{FF2B5EF4-FFF2-40B4-BE49-F238E27FC236}">
                <a16:creationId xmlns:a16="http://schemas.microsoft.com/office/drawing/2014/main" id="{1D3DB860-20D6-28F4-A6D0-C308836339A2}"/>
              </a:ext>
            </a:extLst>
          </p:cNvPr>
          <p:cNvPicPr>
            <a:picLocks noChangeAspect="1"/>
          </p:cNvPicPr>
          <p:nvPr/>
        </p:nvPicPr>
        <p:blipFill>
          <a:blip r:embed="rId6"/>
          <a:stretch>
            <a:fillRect/>
          </a:stretch>
        </p:blipFill>
        <p:spPr>
          <a:xfrm>
            <a:off x="7225991" y="5302341"/>
            <a:ext cx="1866900" cy="485775"/>
          </a:xfrm>
          <a:prstGeom prst="rect">
            <a:avLst/>
          </a:prstGeom>
        </p:spPr>
      </p:pic>
    </p:spTree>
    <p:extLst>
      <p:ext uri="{BB962C8B-B14F-4D97-AF65-F5344CB8AC3E}">
        <p14:creationId xmlns:p14="http://schemas.microsoft.com/office/powerpoint/2010/main" val="2684703217"/>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E3FFD-12E7-7BB9-D291-CC0E36FB11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AF87164-F62B-49D7-6263-9088C6C6E07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388FF4FA-40AA-2433-9D18-F0FDA7F54CF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4A7D7E0-0283-173D-9E38-4ECC52E3E488}"/>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Unsupervised Machine Learning</a:t>
            </a:r>
            <a:endParaRPr lang="en-US" altLang="en-US" sz="2400" b="1" dirty="0">
              <a:solidFill>
                <a:schemeClr val="bg2">
                  <a:lumMod val="75000"/>
                </a:schemeClr>
              </a:solidFill>
              <a:cs typeface="Times New Roman" pitchFamily="18" charset="0"/>
            </a:endParaRPr>
          </a:p>
        </p:txBody>
      </p:sp>
      <p:sp>
        <p:nvSpPr>
          <p:cNvPr id="12" name="文本框 11">
            <a:extLst>
              <a:ext uri="{FF2B5EF4-FFF2-40B4-BE49-F238E27FC236}">
                <a16:creationId xmlns:a16="http://schemas.microsoft.com/office/drawing/2014/main" id="{A3D59F6B-49C1-4971-241D-41006B5AA32C}"/>
              </a:ext>
            </a:extLst>
          </p:cNvPr>
          <p:cNvSpPr txBox="1"/>
          <p:nvPr/>
        </p:nvSpPr>
        <p:spPr>
          <a:xfrm>
            <a:off x="274762" y="768319"/>
            <a:ext cx="4712276" cy="369332"/>
          </a:xfrm>
          <a:prstGeom prst="rect">
            <a:avLst/>
          </a:prstGeom>
          <a:noFill/>
        </p:spPr>
        <p:txBody>
          <a:bodyPr wrap="square">
            <a:spAutoFit/>
          </a:bodyPr>
          <a:lstStyle/>
          <a:p>
            <a:r>
              <a:rPr lang="en-US" altLang="zh-CN" b="1" i="0" dirty="0">
                <a:solidFill>
                  <a:srgbClr val="FF0000"/>
                </a:solidFill>
                <a:effectLst/>
                <a:highlight>
                  <a:srgbClr val="FFFF00"/>
                </a:highlight>
                <a:latin typeface="Studio-Feixen-Sans"/>
              </a:rPr>
              <a:t>Principal Component Analysis (PCA)</a:t>
            </a:r>
            <a:endParaRPr lang="en-US" b="1" i="0" dirty="0">
              <a:solidFill>
                <a:srgbClr val="FF0000"/>
              </a:solidFill>
              <a:effectLst/>
              <a:highlight>
                <a:srgbClr val="FFFF00"/>
              </a:highlight>
              <a:latin typeface="Studio-Feixen-Sans"/>
            </a:endParaRPr>
          </a:p>
        </p:txBody>
      </p:sp>
      <p:pic>
        <p:nvPicPr>
          <p:cNvPr id="2050" name="Picture 2">
            <a:extLst>
              <a:ext uri="{FF2B5EF4-FFF2-40B4-BE49-F238E27FC236}">
                <a16:creationId xmlns:a16="http://schemas.microsoft.com/office/drawing/2014/main" id="{2CB9BD45-E73F-C526-BE98-EBF2F3CC73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5281"/>
            <a:ext cx="9144000" cy="362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48205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0E9A9-5CB0-01BA-80B1-6B6A6602B56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99173A-333F-6716-9454-1A4EBC72652B}"/>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F49F758B-CF6D-A9B4-7EC3-C4226E0AA5B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EB4992AE-A1AF-67CC-840C-13F9A6BC4061}"/>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Reinforcement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C036B27D-0380-48A3-CD58-B62944FAF3E8}"/>
              </a:ext>
            </a:extLst>
          </p:cNvPr>
          <p:cNvSpPr txBox="1"/>
          <p:nvPr/>
        </p:nvSpPr>
        <p:spPr>
          <a:xfrm>
            <a:off x="274762" y="644995"/>
            <a:ext cx="8240588" cy="646331"/>
          </a:xfrm>
          <a:prstGeom prst="rect">
            <a:avLst/>
          </a:prstGeom>
          <a:noFill/>
        </p:spPr>
        <p:txBody>
          <a:bodyPr wrap="square">
            <a:spAutoFit/>
          </a:bodyPr>
          <a:lstStyle/>
          <a:p>
            <a:r>
              <a:rPr lang="en-US" b="0" i="0" dirty="0">
                <a:solidFill>
                  <a:srgbClr val="05192D"/>
                </a:solidFill>
                <a:effectLst/>
                <a:latin typeface="Studio-Feixen-Sans"/>
              </a:rPr>
              <a:t>Reinforcement learning is a subset of machine learning algorithms that utilize </a:t>
            </a:r>
            <a:r>
              <a:rPr lang="en-US" b="0" i="1" dirty="0">
                <a:solidFill>
                  <a:srgbClr val="05192D"/>
                </a:solidFill>
                <a:effectLst/>
                <a:latin typeface="Studio-Feixen-Sans"/>
              </a:rPr>
              <a:t>rewards</a:t>
            </a:r>
            <a:r>
              <a:rPr lang="en-US" b="0" i="0" dirty="0">
                <a:solidFill>
                  <a:srgbClr val="05192D"/>
                </a:solidFill>
                <a:effectLst/>
                <a:latin typeface="Studio-Feixen-Sans"/>
              </a:rPr>
              <a:t> to promote a desired behavior or prediction and a penalty otherwise. </a:t>
            </a:r>
            <a:endParaRPr lang="en-001" dirty="0"/>
          </a:p>
        </p:txBody>
      </p:sp>
      <p:pic>
        <p:nvPicPr>
          <p:cNvPr id="3074" name="Picture 2" descr="Chess Engine 2 - Reinforcement Learning">
            <a:extLst>
              <a:ext uri="{FF2B5EF4-FFF2-40B4-BE49-F238E27FC236}">
                <a16:creationId xmlns:a16="http://schemas.microsoft.com/office/drawing/2014/main" id="{32B7DB55-24E3-6583-673D-16656863BE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578" y="1470707"/>
            <a:ext cx="5054955" cy="4884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05219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50112-38BA-831C-6582-0B4DC24BAEA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9844C8-F59C-4CAA-BBA8-3BAC459309F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49A7D8D7-36DA-2C74-7643-B26580A9AA50}"/>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3ADA83C-0364-80DD-5D1A-B18A25ED56E1}"/>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Reinforcement Learning</a:t>
            </a:r>
            <a:endParaRPr lang="en-US" altLang="en-US" sz="2400" b="1" dirty="0">
              <a:solidFill>
                <a:schemeClr val="bg2">
                  <a:lumMod val="75000"/>
                </a:schemeClr>
              </a:solidFill>
              <a:cs typeface="Times New Roman" pitchFamily="18" charset="0"/>
            </a:endParaRPr>
          </a:p>
        </p:txBody>
      </p:sp>
      <p:pic>
        <p:nvPicPr>
          <p:cNvPr id="7" name="图片 6">
            <a:extLst>
              <a:ext uri="{FF2B5EF4-FFF2-40B4-BE49-F238E27FC236}">
                <a16:creationId xmlns:a16="http://schemas.microsoft.com/office/drawing/2014/main" id="{CA3D1C38-AA73-6B10-A749-55376756E96B}"/>
              </a:ext>
            </a:extLst>
          </p:cNvPr>
          <p:cNvPicPr>
            <a:picLocks noChangeAspect="1"/>
          </p:cNvPicPr>
          <p:nvPr/>
        </p:nvPicPr>
        <p:blipFill>
          <a:blip r:embed="rId3"/>
          <a:srcRect t="6061"/>
          <a:stretch/>
        </p:blipFill>
        <p:spPr>
          <a:xfrm>
            <a:off x="1027901" y="983999"/>
            <a:ext cx="7088197" cy="5874001"/>
          </a:xfrm>
          <a:prstGeom prst="rect">
            <a:avLst/>
          </a:prstGeom>
        </p:spPr>
      </p:pic>
      <p:sp>
        <p:nvSpPr>
          <p:cNvPr id="9" name="文本框 8">
            <a:extLst>
              <a:ext uri="{FF2B5EF4-FFF2-40B4-BE49-F238E27FC236}">
                <a16:creationId xmlns:a16="http://schemas.microsoft.com/office/drawing/2014/main" id="{56F51F90-962F-61B8-EAEF-12DD5C9CAD1E}"/>
              </a:ext>
            </a:extLst>
          </p:cNvPr>
          <p:cNvSpPr txBox="1"/>
          <p:nvPr/>
        </p:nvSpPr>
        <p:spPr>
          <a:xfrm>
            <a:off x="274762" y="587268"/>
            <a:ext cx="4711390" cy="369332"/>
          </a:xfrm>
          <a:prstGeom prst="rect">
            <a:avLst/>
          </a:prstGeom>
          <a:noFill/>
        </p:spPr>
        <p:txBody>
          <a:bodyPr wrap="square">
            <a:spAutoFit/>
          </a:bodyPr>
          <a:lstStyle/>
          <a:p>
            <a:r>
              <a:rPr lang="en-US" altLang="zh-CN" b="1" dirty="0"/>
              <a:t>The Reinforcement Learning Process</a:t>
            </a:r>
            <a:endParaRPr lang="zh-CN" altLang="en-US" b="1" dirty="0"/>
          </a:p>
        </p:txBody>
      </p:sp>
    </p:spTree>
    <p:extLst>
      <p:ext uri="{BB962C8B-B14F-4D97-AF65-F5344CB8AC3E}">
        <p14:creationId xmlns:p14="http://schemas.microsoft.com/office/powerpoint/2010/main" val="70687338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B0322-04BB-42E2-BFD4-6B20F7C6CE2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738CBE7-1604-46C6-9E00-3AB4139FF075}"/>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AD83C02-24C8-3806-2E3F-4058342F4D8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Machine </a:t>
            </a:r>
            <a:r>
              <a:rPr lang="en-US" altLang="zh-CN" sz="2400" b="1" dirty="0">
                <a:solidFill>
                  <a:srgbClr val="99235E"/>
                </a:solidFill>
                <a:cs typeface="Times New Roman" pitchFamily="18" charset="0"/>
              </a:rPr>
              <a:t>L</a:t>
            </a:r>
            <a:r>
              <a:rPr lang="en-US" altLang="en-US" sz="2400" b="1" dirty="0">
                <a:solidFill>
                  <a:srgbClr val="99235E"/>
                </a:solidFill>
                <a:cs typeface="Times New Roman" pitchFamily="18" charset="0"/>
              </a:rPr>
              <a:t>earning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0C030FF4-4ACE-AB64-085D-95938D291EFE}"/>
              </a:ext>
            </a:extLst>
          </p:cNvPr>
          <p:cNvSpPr txBox="1"/>
          <p:nvPr/>
        </p:nvSpPr>
        <p:spPr>
          <a:xfrm>
            <a:off x="274762" y="1025323"/>
            <a:ext cx="8240588" cy="1200329"/>
          </a:xfrm>
          <a:prstGeom prst="rect">
            <a:avLst/>
          </a:prstGeom>
          <a:noFill/>
        </p:spPr>
        <p:txBody>
          <a:bodyPr wrap="square">
            <a:spAutoFit/>
          </a:bodyPr>
          <a:lstStyle/>
          <a:p>
            <a:pPr algn="just"/>
            <a:r>
              <a:rPr lang="en-US" b="0" i="0" dirty="0">
                <a:solidFill>
                  <a:srgbClr val="05192D"/>
                </a:solidFill>
                <a:effectLst/>
                <a:latin typeface="Studio-Feixen-Sans"/>
              </a:rPr>
              <a:t>Machine learning is most prominent and visible use case </a:t>
            </a:r>
            <a:r>
              <a:rPr lang="en-US" dirty="0">
                <a:solidFill>
                  <a:srgbClr val="05192D"/>
                </a:solidFill>
                <a:latin typeface="Studio-Feixen-Sans"/>
              </a:rPr>
              <a:t>of </a:t>
            </a:r>
            <a:r>
              <a:rPr lang="en-US" b="0" i="0" dirty="0">
                <a:solidFill>
                  <a:srgbClr val="05192D"/>
                </a:solidFill>
                <a:effectLst/>
                <a:latin typeface="Studio-Feixen-Sans"/>
              </a:rPr>
              <a:t>data science and artificial intelligence. From Tesla’s self-driving cars to DeepMind’s AlphaFold algorithm, machine-learning-based solutions have produced awe-inspiring results and generated considerable hype. </a:t>
            </a:r>
            <a:endParaRPr lang="en-001" dirty="0"/>
          </a:p>
        </p:txBody>
      </p:sp>
      <p:pic>
        <p:nvPicPr>
          <p:cNvPr id="5126" name="Picture 6">
            <a:extLst>
              <a:ext uri="{FF2B5EF4-FFF2-40B4-BE49-F238E27FC236}">
                <a16:creationId xmlns:a16="http://schemas.microsoft.com/office/drawing/2014/main" id="{191430A1-FA7D-24B1-45F8-A906093A1E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62" y="2873086"/>
            <a:ext cx="5159683" cy="2902322"/>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7BA01064-42F6-5B11-896C-9620443211C9}"/>
              </a:ext>
            </a:extLst>
          </p:cNvPr>
          <p:cNvPicPr>
            <a:picLocks noChangeAspect="1"/>
          </p:cNvPicPr>
          <p:nvPr/>
        </p:nvPicPr>
        <p:blipFill>
          <a:blip r:embed="rId4"/>
          <a:srcRect b="10598"/>
          <a:stretch/>
        </p:blipFill>
        <p:spPr>
          <a:xfrm>
            <a:off x="5605039" y="2829223"/>
            <a:ext cx="3079953" cy="3444239"/>
          </a:xfrm>
          <a:prstGeom prst="rect">
            <a:avLst/>
          </a:prstGeom>
        </p:spPr>
      </p:pic>
    </p:spTree>
    <p:extLst>
      <p:ext uri="{BB962C8B-B14F-4D97-AF65-F5344CB8AC3E}">
        <p14:creationId xmlns:p14="http://schemas.microsoft.com/office/powerpoint/2010/main" val="126181040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78FD6-B09F-ECA0-DB24-90C699749F0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3D75F20-B2F1-FE84-F01F-528A18A8993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8C62E9F6-177D-E8D8-EC9B-B0C38D942D77}"/>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E668F6F2-062E-1FE8-5948-9D20D23238D9}"/>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Reinforcement Learning</a:t>
            </a:r>
            <a:endParaRPr lang="en-US" altLang="en-US" sz="2400" b="1" dirty="0">
              <a:solidFill>
                <a:schemeClr val="bg2">
                  <a:lumMod val="75000"/>
                </a:schemeClr>
              </a:solidFill>
              <a:cs typeface="Times New Roman" pitchFamily="18" charset="0"/>
            </a:endParaRPr>
          </a:p>
        </p:txBody>
      </p:sp>
      <p:sp>
        <p:nvSpPr>
          <p:cNvPr id="8" name="文本框 7">
            <a:extLst>
              <a:ext uri="{FF2B5EF4-FFF2-40B4-BE49-F238E27FC236}">
                <a16:creationId xmlns:a16="http://schemas.microsoft.com/office/drawing/2014/main" id="{6DD6B560-98DB-155A-DBDD-90FF36C4B4C6}"/>
              </a:ext>
            </a:extLst>
          </p:cNvPr>
          <p:cNvSpPr txBox="1"/>
          <p:nvPr/>
        </p:nvSpPr>
        <p:spPr>
          <a:xfrm>
            <a:off x="1005004" y="1326984"/>
            <a:ext cx="7133992" cy="3788858"/>
          </a:xfrm>
          <a:prstGeom prst="rect">
            <a:avLst/>
          </a:prstGeom>
          <a:noFill/>
        </p:spPr>
        <p:txBody>
          <a:bodyPr wrap="square">
            <a:spAutoFit/>
          </a:bodyPr>
          <a:lstStyle/>
          <a:p>
            <a:pPr>
              <a:lnSpc>
                <a:spcPct val="150000"/>
              </a:lnSpc>
            </a:pPr>
            <a:r>
              <a:rPr lang="en-US" altLang="zh-CN" b="1" dirty="0">
                <a:highlight>
                  <a:srgbClr val="00FFFF"/>
                </a:highlight>
              </a:rPr>
              <a:t>Model-Free RL</a:t>
            </a:r>
            <a:r>
              <a:rPr lang="en-US" altLang="zh-CN" dirty="0"/>
              <a:t>:</a:t>
            </a:r>
          </a:p>
          <a:p>
            <a:pPr marL="285750" indent="-285750">
              <a:lnSpc>
                <a:spcPct val="150000"/>
              </a:lnSpc>
              <a:buFont typeface="Arial" panose="020B0604020202020204" pitchFamily="34" charset="0"/>
              <a:buChar char="•"/>
            </a:pPr>
            <a:r>
              <a:rPr lang="en-US" altLang="zh-CN" dirty="0"/>
              <a:t>The agent does not have a model of the environment (i.e., it does not know the dynamics of the system).</a:t>
            </a:r>
          </a:p>
          <a:p>
            <a:pPr marL="285750" indent="-285750">
              <a:lnSpc>
                <a:spcPct val="150000"/>
              </a:lnSpc>
              <a:buFont typeface="Arial" panose="020B0604020202020204" pitchFamily="34" charset="0"/>
              <a:buChar char="•"/>
            </a:pPr>
            <a:r>
              <a:rPr lang="en-US" altLang="zh-CN" dirty="0"/>
              <a:t>Examples: Q-learning, SARSA.</a:t>
            </a:r>
          </a:p>
          <a:p>
            <a:pPr>
              <a:lnSpc>
                <a:spcPct val="150000"/>
              </a:lnSpc>
            </a:pPr>
            <a:endParaRPr lang="en-US" altLang="zh-CN" dirty="0"/>
          </a:p>
          <a:p>
            <a:pPr>
              <a:lnSpc>
                <a:spcPct val="150000"/>
              </a:lnSpc>
            </a:pPr>
            <a:r>
              <a:rPr lang="en-US" altLang="zh-CN" b="1" dirty="0">
                <a:highlight>
                  <a:srgbClr val="00FFFF"/>
                </a:highlight>
              </a:rPr>
              <a:t>Model-Based RL</a:t>
            </a:r>
            <a:r>
              <a:rPr lang="en-US" altLang="zh-CN" dirty="0"/>
              <a:t>:</a:t>
            </a:r>
          </a:p>
          <a:p>
            <a:pPr marL="285750" indent="-285750">
              <a:lnSpc>
                <a:spcPct val="150000"/>
              </a:lnSpc>
              <a:buFont typeface="Arial" panose="020B0604020202020204" pitchFamily="34" charset="0"/>
              <a:buChar char="•"/>
            </a:pPr>
            <a:r>
              <a:rPr lang="en-US" altLang="zh-CN" dirty="0"/>
              <a:t>The agent learns a model of the environment, which it can use to predict the consequences of actions and plan accordingly.</a:t>
            </a:r>
          </a:p>
          <a:p>
            <a:pPr marL="285750" indent="-285750">
              <a:lnSpc>
                <a:spcPct val="150000"/>
              </a:lnSpc>
              <a:buFont typeface="Arial" panose="020B0604020202020204" pitchFamily="34" charset="0"/>
              <a:buChar char="•"/>
            </a:pPr>
            <a:r>
              <a:rPr lang="en-US" altLang="zh-CN" dirty="0"/>
              <a:t>Examples: Dyna-Q, Monte Carlo Tree Search.</a:t>
            </a:r>
            <a:endParaRPr lang="zh-CN" altLang="en-US" dirty="0"/>
          </a:p>
        </p:txBody>
      </p:sp>
    </p:spTree>
    <p:extLst>
      <p:ext uri="{BB962C8B-B14F-4D97-AF65-F5344CB8AC3E}">
        <p14:creationId xmlns:p14="http://schemas.microsoft.com/office/powerpoint/2010/main" val="310592458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11D0E-A827-DB49-A221-3BBD55E0706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76B80E-8071-79A4-6DF1-465B4B95990F}"/>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FE71F98B-A300-28D5-8B82-41D953193587}"/>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0E96FC4-8F6C-B621-44C7-A92FA5E8DB70}"/>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Reinforcement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5D564ACD-FDF4-4054-5E5A-217F10655722}"/>
              </a:ext>
            </a:extLst>
          </p:cNvPr>
          <p:cNvSpPr txBox="1"/>
          <p:nvPr/>
        </p:nvSpPr>
        <p:spPr>
          <a:xfrm>
            <a:off x="274762" y="501648"/>
            <a:ext cx="8240588" cy="2126864"/>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Q-Learning</a:t>
            </a:r>
            <a:endParaRPr lang="en-US" altLang="zh-CN" dirty="0"/>
          </a:p>
          <a:p>
            <a:pPr algn="just">
              <a:lnSpc>
                <a:spcPct val="150000"/>
              </a:lnSpc>
              <a:buFont typeface="Arial" panose="020B0604020202020204" pitchFamily="34" charset="0"/>
              <a:buChar char="•"/>
            </a:pPr>
            <a:r>
              <a:rPr lang="en-US" altLang="zh-CN" dirty="0"/>
              <a:t> A </a:t>
            </a:r>
            <a:r>
              <a:rPr lang="en-US" altLang="zh-CN" b="1" dirty="0"/>
              <a:t>model-free</a:t>
            </a:r>
            <a:r>
              <a:rPr lang="en-US" altLang="zh-CN" dirty="0"/>
              <a:t> RL algorithm that learns the value of each state-action pair. The agent updates a table of Q-values, which estimates the expected future reward for each action taken in each state.</a:t>
            </a:r>
          </a:p>
          <a:p>
            <a:pPr>
              <a:lnSpc>
                <a:spcPct val="150000"/>
              </a:lnSpc>
              <a:buFont typeface="Arial" panose="020B0604020202020204" pitchFamily="34" charset="0"/>
              <a:buChar char="•"/>
            </a:pPr>
            <a:r>
              <a:rPr lang="en-US" altLang="zh-CN" dirty="0"/>
              <a:t> The update rule is:</a:t>
            </a:r>
          </a:p>
        </p:txBody>
      </p:sp>
      <p:pic>
        <p:nvPicPr>
          <p:cNvPr id="9" name="图片 8">
            <a:extLst>
              <a:ext uri="{FF2B5EF4-FFF2-40B4-BE49-F238E27FC236}">
                <a16:creationId xmlns:a16="http://schemas.microsoft.com/office/drawing/2014/main" id="{C16551CF-8810-66B5-E037-8A196C7DC194}"/>
              </a:ext>
            </a:extLst>
          </p:cNvPr>
          <p:cNvPicPr>
            <a:picLocks noChangeAspect="1"/>
          </p:cNvPicPr>
          <p:nvPr/>
        </p:nvPicPr>
        <p:blipFill>
          <a:blip r:embed="rId3"/>
          <a:stretch>
            <a:fillRect/>
          </a:stretch>
        </p:blipFill>
        <p:spPr>
          <a:xfrm>
            <a:off x="876300" y="2696951"/>
            <a:ext cx="7391400" cy="771525"/>
          </a:xfrm>
          <a:prstGeom prst="rect">
            <a:avLst/>
          </a:prstGeom>
        </p:spPr>
      </p:pic>
      <p:pic>
        <p:nvPicPr>
          <p:cNvPr id="11" name="图片 10">
            <a:extLst>
              <a:ext uri="{FF2B5EF4-FFF2-40B4-BE49-F238E27FC236}">
                <a16:creationId xmlns:a16="http://schemas.microsoft.com/office/drawing/2014/main" id="{344823AD-3199-8A27-AFE5-A7F904FD40E2}"/>
              </a:ext>
            </a:extLst>
          </p:cNvPr>
          <p:cNvPicPr>
            <a:picLocks noChangeAspect="1"/>
          </p:cNvPicPr>
          <p:nvPr/>
        </p:nvPicPr>
        <p:blipFill>
          <a:blip r:embed="rId4"/>
          <a:stretch>
            <a:fillRect/>
          </a:stretch>
        </p:blipFill>
        <p:spPr>
          <a:xfrm>
            <a:off x="1476375" y="3622399"/>
            <a:ext cx="6191250" cy="1390650"/>
          </a:xfrm>
          <a:prstGeom prst="rect">
            <a:avLst/>
          </a:prstGeom>
        </p:spPr>
      </p:pic>
      <p:sp>
        <p:nvSpPr>
          <p:cNvPr id="13" name="文本框 12">
            <a:extLst>
              <a:ext uri="{FF2B5EF4-FFF2-40B4-BE49-F238E27FC236}">
                <a16:creationId xmlns:a16="http://schemas.microsoft.com/office/drawing/2014/main" id="{6CB556C7-5F38-CFB3-90BE-76793B1E0B75}"/>
              </a:ext>
            </a:extLst>
          </p:cNvPr>
          <p:cNvSpPr txBox="1"/>
          <p:nvPr/>
        </p:nvSpPr>
        <p:spPr>
          <a:xfrm>
            <a:off x="274762" y="5223035"/>
            <a:ext cx="8240588" cy="923330"/>
          </a:xfrm>
          <a:prstGeom prst="rect">
            <a:avLst/>
          </a:prstGeom>
          <a:noFill/>
        </p:spPr>
        <p:txBody>
          <a:bodyPr wrap="square">
            <a:spAutoFit/>
          </a:bodyPr>
          <a:lstStyle/>
          <a:p>
            <a:pPr algn="just"/>
            <a:r>
              <a:rPr lang="en-US" altLang="zh-CN" b="1" dirty="0"/>
              <a:t>Deep Q-Network (DQN)</a:t>
            </a:r>
            <a:r>
              <a:rPr lang="en-US" altLang="zh-CN" dirty="0"/>
              <a:t>: version of Q-learning that uses a neural network to approximate the Q-values. This approach is useful for handling high-dimensional state spaces, such as images. </a:t>
            </a:r>
            <a:endParaRPr lang="zh-CN" altLang="en-US" dirty="0"/>
          </a:p>
        </p:txBody>
      </p:sp>
    </p:spTree>
    <p:extLst>
      <p:ext uri="{BB962C8B-B14F-4D97-AF65-F5344CB8AC3E}">
        <p14:creationId xmlns:p14="http://schemas.microsoft.com/office/powerpoint/2010/main" val="298221490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D69D-8935-39FC-A2FA-37F4C4ECEF1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B90E8C0-243A-3DDE-CB83-9E94EB3EFA8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EF8EA19-438F-236F-93D2-E5B6F46824C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FED4BE3-777A-CA4B-57E0-0A9939ECBEA8}"/>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CC192619-BE5A-DA38-2C0C-253DD7C46E38}"/>
              </a:ext>
            </a:extLst>
          </p:cNvPr>
          <p:cNvSpPr txBox="1"/>
          <p:nvPr/>
        </p:nvSpPr>
        <p:spPr>
          <a:xfrm>
            <a:off x="274762" y="633777"/>
            <a:ext cx="8682202" cy="1477328"/>
          </a:xfrm>
          <a:prstGeom prst="rect">
            <a:avLst/>
          </a:prstGeom>
          <a:noFill/>
        </p:spPr>
        <p:txBody>
          <a:bodyPr wrap="square">
            <a:spAutoFit/>
          </a:bodyPr>
          <a:lstStyle/>
          <a:p>
            <a:pPr algn="l">
              <a:spcAft>
                <a:spcPts val="1050"/>
              </a:spcAft>
            </a:pPr>
            <a:r>
              <a:rPr lang="en-US" dirty="0"/>
              <a:t>Self-supervised learning (SSL) is a type of unsupervised learning where the model generates pseudo-labels or auxiliary tasks from the input data itself, without needing explicit labels. This enables the model to learn useful representations from unlabeled data. These representations can then be used for downstream tasks like classification, regression, or even reinforcement learning.</a:t>
            </a:r>
            <a:endParaRPr lang="en-US" b="0" i="0" dirty="0">
              <a:solidFill>
                <a:srgbClr val="05192D"/>
              </a:solidFill>
              <a:effectLst/>
              <a:latin typeface="Studio-Feixen-Sans"/>
            </a:endParaRPr>
          </a:p>
        </p:txBody>
      </p:sp>
      <p:pic>
        <p:nvPicPr>
          <p:cNvPr id="8" name="图片 7">
            <a:extLst>
              <a:ext uri="{FF2B5EF4-FFF2-40B4-BE49-F238E27FC236}">
                <a16:creationId xmlns:a16="http://schemas.microsoft.com/office/drawing/2014/main" id="{DDA77F0B-EF7B-DD22-DDCD-84D223A020BD}"/>
              </a:ext>
            </a:extLst>
          </p:cNvPr>
          <p:cNvPicPr>
            <a:picLocks noChangeAspect="1"/>
          </p:cNvPicPr>
          <p:nvPr/>
        </p:nvPicPr>
        <p:blipFill>
          <a:blip r:embed="rId3"/>
          <a:stretch>
            <a:fillRect/>
          </a:stretch>
        </p:blipFill>
        <p:spPr>
          <a:xfrm>
            <a:off x="1350818" y="2317570"/>
            <a:ext cx="6442364" cy="3832315"/>
          </a:xfrm>
          <a:prstGeom prst="rect">
            <a:avLst/>
          </a:prstGeom>
        </p:spPr>
      </p:pic>
    </p:spTree>
    <p:extLst>
      <p:ext uri="{BB962C8B-B14F-4D97-AF65-F5344CB8AC3E}">
        <p14:creationId xmlns:p14="http://schemas.microsoft.com/office/powerpoint/2010/main" val="23748673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AB82C9-5679-ACB9-02B7-0273D65AD73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8969DD7-9696-8491-19D9-0DBB0125203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DD0DDFFC-6F75-FD26-F6BC-E9B66D2E321A}"/>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D824B06-9FE2-768C-ED33-35B04CAAED17}"/>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2" name="文本框 3">
            <a:extLst>
              <a:ext uri="{FF2B5EF4-FFF2-40B4-BE49-F238E27FC236}">
                <a16:creationId xmlns:a16="http://schemas.microsoft.com/office/drawing/2014/main" id="{8622DDB8-2B18-3511-1CD7-0943BBDB9BFF}"/>
              </a:ext>
            </a:extLst>
          </p:cNvPr>
          <p:cNvSpPr txBox="1"/>
          <p:nvPr/>
        </p:nvSpPr>
        <p:spPr>
          <a:xfrm>
            <a:off x="274762" y="501648"/>
            <a:ext cx="8240588" cy="3373359"/>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GAN</a:t>
            </a:r>
          </a:p>
          <a:p>
            <a:pPr>
              <a:lnSpc>
                <a:spcPct val="150000"/>
              </a:lnSpc>
            </a:pPr>
            <a:r>
              <a:rPr lang="en-US" b="1" dirty="0"/>
              <a:t>Generative Adversarial Networks (GANs)</a:t>
            </a:r>
            <a:r>
              <a:rPr lang="en-US" dirty="0"/>
              <a:t> are a class of deep learning models that consist of two neural networks, a </a:t>
            </a:r>
            <a:r>
              <a:rPr lang="en-US" b="1" dirty="0"/>
              <a:t>generator</a:t>
            </a:r>
            <a:r>
              <a:rPr lang="en-US" dirty="0"/>
              <a:t> and a </a:t>
            </a:r>
            <a:r>
              <a:rPr lang="en-US" b="1" dirty="0"/>
              <a:t>discriminator</a:t>
            </a:r>
            <a:r>
              <a:rPr lang="en-US" dirty="0"/>
              <a:t>, which are trained together in a competitive manner. </a:t>
            </a:r>
          </a:p>
          <a:p>
            <a:pPr marL="342900" indent="-342900">
              <a:lnSpc>
                <a:spcPct val="150000"/>
              </a:lnSpc>
              <a:buFont typeface="+mj-lt"/>
              <a:buAutoNum type="arabicPeriod"/>
            </a:pPr>
            <a:r>
              <a:rPr lang="en-US" dirty="0"/>
              <a:t>The generator learns to generate plausible data. The generated instances become negative training examples for the discriminator.</a:t>
            </a:r>
          </a:p>
          <a:p>
            <a:pPr marL="342900" indent="-342900">
              <a:lnSpc>
                <a:spcPct val="150000"/>
              </a:lnSpc>
              <a:buFont typeface="+mj-lt"/>
              <a:buAutoNum type="arabicPeriod"/>
            </a:pPr>
            <a:r>
              <a:rPr lang="en-US" dirty="0"/>
              <a:t>The discriminator learns to distinguish the generator's fake data from real data. The discriminator penalizes the generator for producing implausible results.</a:t>
            </a:r>
          </a:p>
        </p:txBody>
      </p:sp>
      <p:pic>
        <p:nvPicPr>
          <p:cNvPr id="9" name="Picture 8">
            <a:extLst>
              <a:ext uri="{FF2B5EF4-FFF2-40B4-BE49-F238E27FC236}">
                <a16:creationId xmlns:a16="http://schemas.microsoft.com/office/drawing/2014/main" id="{E929F224-1D96-3E5D-8F18-73AE8748B9C1}"/>
              </a:ext>
            </a:extLst>
          </p:cNvPr>
          <p:cNvPicPr>
            <a:picLocks noChangeAspect="1"/>
          </p:cNvPicPr>
          <p:nvPr/>
        </p:nvPicPr>
        <p:blipFill>
          <a:blip r:embed="rId3"/>
          <a:stretch>
            <a:fillRect/>
          </a:stretch>
        </p:blipFill>
        <p:spPr>
          <a:xfrm>
            <a:off x="730052" y="3875007"/>
            <a:ext cx="7128316" cy="2983416"/>
          </a:xfrm>
          <a:prstGeom prst="rect">
            <a:avLst/>
          </a:prstGeom>
        </p:spPr>
      </p:pic>
    </p:spTree>
    <p:extLst>
      <p:ext uri="{BB962C8B-B14F-4D97-AF65-F5344CB8AC3E}">
        <p14:creationId xmlns:p14="http://schemas.microsoft.com/office/powerpoint/2010/main" val="18336756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310B1-22BB-11AC-E48C-0BEBBBC3EC0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8AD5E66-6DA9-74FE-7021-753A7868FB5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C963A648-DE39-81D3-BE19-CB6A41F062EB}"/>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BD5FFB4B-3A47-900D-A622-BBFBD3138CBE}"/>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2" name="文本框 3">
            <a:extLst>
              <a:ext uri="{FF2B5EF4-FFF2-40B4-BE49-F238E27FC236}">
                <a16:creationId xmlns:a16="http://schemas.microsoft.com/office/drawing/2014/main" id="{7B6D8084-A5F3-3CF5-1E7F-4B3AE26DA0DC}"/>
              </a:ext>
            </a:extLst>
          </p:cNvPr>
          <p:cNvSpPr txBox="1"/>
          <p:nvPr/>
        </p:nvSpPr>
        <p:spPr>
          <a:xfrm>
            <a:off x="274762" y="501648"/>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GAN</a:t>
            </a:r>
            <a:endParaRPr lang="en-US" altLang="zh-CN" dirty="0"/>
          </a:p>
        </p:txBody>
      </p:sp>
      <p:sp>
        <p:nvSpPr>
          <p:cNvPr id="7" name="TextBox 6">
            <a:extLst>
              <a:ext uri="{FF2B5EF4-FFF2-40B4-BE49-F238E27FC236}">
                <a16:creationId xmlns:a16="http://schemas.microsoft.com/office/drawing/2014/main" id="{535E7C64-3EC9-7B9B-53F5-64AA27885CC7}"/>
              </a:ext>
            </a:extLst>
          </p:cNvPr>
          <p:cNvSpPr txBox="1"/>
          <p:nvPr/>
        </p:nvSpPr>
        <p:spPr>
          <a:xfrm>
            <a:off x="508856" y="1224776"/>
            <a:ext cx="7772400" cy="646331"/>
          </a:xfrm>
          <a:prstGeom prst="rect">
            <a:avLst/>
          </a:prstGeom>
          <a:noFill/>
        </p:spPr>
        <p:txBody>
          <a:bodyPr wrap="square">
            <a:spAutoFit/>
          </a:bodyPr>
          <a:lstStyle/>
          <a:p>
            <a:pPr algn="just"/>
            <a:r>
              <a:rPr lang="en-US" b="0" i="0" dirty="0">
                <a:solidFill>
                  <a:srgbClr val="202124"/>
                </a:solidFill>
                <a:effectLst/>
                <a:latin typeface="Roboto" panose="02000000000000000000" pitchFamily="2" charset="0"/>
              </a:rPr>
              <a:t>When training begins, the generator produces obviously fake data, and the discriminator quickly learns to tell that it's fake:</a:t>
            </a:r>
            <a:endParaRPr lang="en-US" dirty="0"/>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0FE9CCFC-BA42-6CE5-2506-B0D8AF686485}"/>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C5EFB6C6-188E-5F60-23A0-96CB41AD9089}"/>
              </a:ext>
            </a:extLst>
          </p:cNvPr>
          <p:cNvPicPr>
            <a:picLocks noChangeAspect="1"/>
          </p:cNvPicPr>
          <p:nvPr/>
        </p:nvPicPr>
        <p:blipFill>
          <a:blip r:embed="rId3"/>
          <a:stretch>
            <a:fillRect/>
          </a:stretch>
        </p:blipFill>
        <p:spPr>
          <a:xfrm>
            <a:off x="508856" y="2162419"/>
            <a:ext cx="7772400" cy="1478819"/>
          </a:xfrm>
          <a:prstGeom prst="rect">
            <a:avLst/>
          </a:prstGeom>
        </p:spPr>
      </p:pic>
      <p:sp>
        <p:nvSpPr>
          <p:cNvPr id="13" name="TextBox 12">
            <a:extLst>
              <a:ext uri="{FF2B5EF4-FFF2-40B4-BE49-F238E27FC236}">
                <a16:creationId xmlns:a16="http://schemas.microsoft.com/office/drawing/2014/main" id="{18631DE9-52D2-4E25-D64F-021D9F9BE2BC}"/>
              </a:ext>
            </a:extLst>
          </p:cNvPr>
          <p:cNvSpPr txBox="1"/>
          <p:nvPr/>
        </p:nvSpPr>
        <p:spPr>
          <a:xfrm>
            <a:off x="508856" y="4029298"/>
            <a:ext cx="7772399" cy="646331"/>
          </a:xfrm>
          <a:prstGeom prst="rect">
            <a:avLst/>
          </a:prstGeom>
          <a:noFill/>
        </p:spPr>
        <p:txBody>
          <a:bodyPr wrap="square">
            <a:spAutoFit/>
          </a:bodyPr>
          <a:lstStyle/>
          <a:p>
            <a:r>
              <a:rPr lang="en-US" b="0" i="0" dirty="0">
                <a:solidFill>
                  <a:srgbClr val="202124"/>
                </a:solidFill>
                <a:effectLst/>
                <a:latin typeface="Roboto" panose="02000000000000000000" pitchFamily="2" charset="0"/>
              </a:rPr>
              <a:t>As training progresses, the generator gets closer to producing output that can fool the discriminator:</a:t>
            </a:r>
            <a:endParaRPr lang="en-US" dirty="0"/>
          </a:p>
        </p:txBody>
      </p:sp>
      <p:pic>
        <p:nvPicPr>
          <p:cNvPr id="14" name="Picture 13">
            <a:extLst>
              <a:ext uri="{FF2B5EF4-FFF2-40B4-BE49-F238E27FC236}">
                <a16:creationId xmlns:a16="http://schemas.microsoft.com/office/drawing/2014/main" id="{17D385AF-C6BE-105E-A380-A4703BA08923}"/>
              </a:ext>
            </a:extLst>
          </p:cNvPr>
          <p:cNvPicPr>
            <a:picLocks noChangeAspect="1"/>
          </p:cNvPicPr>
          <p:nvPr/>
        </p:nvPicPr>
        <p:blipFill>
          <a:blip r:embed="rId4"/>
          <a:stretch>
            <a:fillRect/>
          </a:stretch>
        </p:blipFill>
        <p:spPr>
          <a:xfrm>
            <a:off x="508855" y="4972294"/>
            <a:ext cx="7772400" cy="925830"/>
          </a:xfrm>
          <a:prstGeom prst="rect">
            <a:avLst/>
          </a:prstGeom>
        </p:spPr>
      </p:pic>
    </p:spTree>
    <p:extLst>
      <p:ext uri="{BB962C8B-B14F-4D97-AF65-F5344CB8AC3E}">
        <p14:creationId xmlns:p14="http://schemas.microsoft.com/office/powerpoint/2010/main" val="198546428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5A7BC-C5E2-A023-EDCA-6B337021AD4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C4B8B7-3D77-6F31-4F7C-F87009BEB085}"/>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626682BB-BC9F-B80B-7C3A-5940333B1E3D}"/>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B162149-5398-AEE7-B1E5-DC0586A71803}"/>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2" name="文本框 3">
            <a:extLst>
              <a:ext uri="{FF2B5EF4-FFF2-40B4-BE49-F238E27FC236}">
                <a16:creationId xmlns:a16="http://schemas.microsoft.com/office/drawing/2014/main" id="{59C7CACE-94C1-49B7-2413-90C8958535CE}"/>
              </a:ext>
            </a:extLst>
          </p:cNvPr>
          <p:cNvSpPr txBox="1"/>
          <p:nvPr/>
        </p:nvSpPr>
        <p:spPr>
          <a:xfrm>
            <a:off x="274762" y="501648"/>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GAN</a:t>
            </a:r>
            <a:endParaRPr lang="en-US" altLang="zh-CN" dirty="0"/>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915EDBA8-2AC6-3AF7-15EB-FD108BC4BEF5}"/>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Box 7">
            <a:extLst>
              <a:ext uri="{FF2B5EF4-FFF2-40B4-BE49-F238E27FC236}">
                <a16:creationId xmlns:a16="http://schemas.microsoft.com/office/drawing/2014/main" id="{F69778F4-7143-5CFB-5361-988BD65B0053}"/>
              </a:ext>
            </a:extLst>
          </p:cNvPr>
          <p:cNvSpPr txBox="1"/>
          <p:nvPr/>
        </p:nvSpPr>
        <p:spPr>
          <a:xfrm>
            <a:off x="274762" y="1055314"/>
            <a:ext cx="8240588" cy="923330"/>
          </a:xfrm>
          <a:prstGeom prst="rect">
            <a:avLst/>
          </a:prstGeom>
          <a:noFill/>
        </p:spPr>
        <p:txBody>
          <a:bodyPr wrap="square">
            <a:spAutoFit/>
          </a:bodyPr>
          <a:lstStyle/>
          <a:p>
            <a:r>
              <a:rPr lang="en-US" b="0" i="0" dirty="0">
                <a:solidFill>
                  <a:srgbClr val="202124"/>
                </a:solidFill>
                <a:effectLst/>
                <a:latin typeface="Roboto" panose="02000000000000000000" pitchFamily="2" charset="0"/>
              </a:rPr>
              <a:t>Finally, if generator training goes well, the discriminator gets worse at telling the difference between real and fake. It starts to classify fake data as real, and its accuracy decreases.</a:t>
            </a:r>
            <a:endParaRPr lang="en-US" dirty="0"/>
          </a:p>
        </p:txBody>
      </p:sp>
      <p:pic>
        <p:nvPicPr>
          <p:cNvPr id="10" name="Picture 9">
            <a:extLst>
              <a:ext uri="{FF2B5EF4-FFF2-40B4-BE49-F238E27FC236}">
                <a16:creationId xmlns:a16="http://schemas.microsoft.com/office/drawing/2014/main" id="{BE74EB5A-7D94-D5FB-615D-3BF65EAB2739}"/>
              </a:ext>
            </a:extLst>
          </p:cNvPr>
          <p:cNvPicPr>
            <a:picLocks noChangeAspect="1"/>
          </p:cNvPicPr>
          <p:nvPr/>
        </p:nvPicPr>
        <p:blipFill>
          <a:blip r:embed="rId3"/>
          <a:stretch>
            <a:fillRect/>
          </a:stretch>
        </p:blipFill>
        <p:spPr>
          <a:xfrm>
            <a:off x="408010" y="1882475"/>
            <a:ext cx="7772400" cy="1110342"/>
          </a:xfrm>
          <a:prstGeom prst="rect">
            <a:avLst/>
          </a:prstGeom>
        </p:spPr>
      </p:pic>
      <p:pic>
        <p:nvPicPr>
          <p:cNvPr id="16" name="Picture 15">
            <a:extLst>
              <a:ext uri="{FF2B5EF4-FFF2-40B4-BE49-F238E27FC236}">
                <a16:creationId xmlns:a16="http://schemas.microsoft.com/office/drawing/2014/main" id="{9AC7F0C3-8D3E-0A32-7E63-17D8C2A03CB2}"/>
              </a:ext>
            </a:extLst>
          </p:cNvPr>
          <p:cNvPicPr>
            <a:picLocks noChangeAspect="1"/>
          </p:cNvPicPr>
          <p:nvPr/>
        </p:nvPicPr>
        <p:blipFill>
          <a:blip r:embed="rId4"/>
          <a:stretch>
            <a:fillRect/>
          </a:stretch>
        </p:blipFill>
        <p:spPr>
          <a:xfrm>
            <a:off x="1306043" y="3900917"/>
            <a:ext cx="6531914" cy="2957083"/>
          </a:xfrm>
          <a:prstGeom prst="rect">
            <a:avLst/>
          </a:prstGeom>
        </p:spPr>
      </p:pic>
      <p:sp>
        <p:nvSpPr>
          <p:cNvPr id="18" name="TextBox 17">
            <a:extLst>
              <a:ext uri="{FF2B5EF4-FFF2-40B4-BE49-F238E27FC236}">
                <a16:creationId xmlns:a16="http://schemas.microsoft.com/office/drawing/2014/main" id="{16BC2E93-ED01-A97D-E739-C1ED9905453E}"/>
              </a:ext>
            </a:extLst>
          </p:cNvPr>
          <p:cNvSpPr txBox="1"/>
          <p:nvPr/>
        </p:nvSpPr>
        <p:spPr>
          <a:xfrm>
            <a:off x="274762" y="3195059"/>
            <a:ext cx="8240588" cy="923330"/>
          </a:xfrm>
          <a:prstGeom prst="rect">
            <a:avLst/>
          </a:prstGeom>
          <a:noFill/>
        </p:spPr>
        <p:txBody>
          <a:bodyPr wrap="square">
            <a:spAutoFit/>
          </a:bodyPr>
          <a:lstStyle/>
          <a:p>
            <a:r>
              <a:rPr lang="en-US" b="0" i="0" dirty="0">
                <a:solidFill>
                  <a:srgbClr val="202124"/>
                </a:solidFill>
                <a:effectLst/>
                <a:latin typeface="+mn-lt"/>
              </a:rPr>
              <a:t>The discriminator connects </a:t>
            </a:r>
            <a:r>
              <a:rPr lang="en-US" dirty="0">
                <a:solidFill>
                  <a:srgbClr val="202124"/>
                </a:solidFill>
                <a:latin typeface="+mn-lt"/>
              </a:rPr>
              <a:t>to two loss</a:t>
            </a:r>
            <a:r>
              <a:rPr lang="zh-CN" altLang="en-US" dirty="0">
                <a:solidFill>
                  <a:srgbClr val="202124"/>
                </a:solidFill>
                <a:latin typeface="+mn-lt"/>
              </a:rPr>
              <a:t> </a:t>
            </a:r>
            <a:r>
              <a:rPr lang="en-US" dirty="0">
                <a:solidFill>
                  <a:srgbClr val="202124"/>
                </a:solidFill>
                <a:latin typeface="+mn-lt"/>
              </a:rPr>
              <a:t>functions. </a:t>
            </a:r>
            <a:r>
              <a:rPr lang="en-US" b="0" i="0" dirty="0">
                <a:solidFill>
                  <a:srgbClr val="202124"/>
                </a:solidFill>
                <a:effectLst/>
                <a:latin typeface="+mn-lt"/>
              </a:rPr>
              <a:t>During discriminator training, the discriminator ignores the generator loss and just uses the discriminator loss. We use the generator loss during generator training</a:t>
            </a:r>
            <a:endParaRPr lang="en-US" dirty="0">
              <a:latin typeface="+mn-lt"/>
            </a:endParaRPr>
          </a:p>
        </p:txBody>
      </p:sp>
    </p:spTree>
    <p:extLst>
      <p:ext uri="{BB962C8B-B14F-4D97-AF65-F5344CB8AC3E}">
        <p14:creationId xmlns:p14="http://schemas.microsoft.com/office/powerpoint/2010/main" val="227169840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BA858-8AF3-F80F-4C32-4D65A7FBB36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A590F7D-C036-0ECC-2B95-3B9BFD9D9707}"/>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3FD03989-9D4A-198E-A71C-B9ECE1A67BE0}"/>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C4B2A61B-C5D7-3C23-74C4-68640A9B4694}"/>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Self-Supervised Learning</a:t>
            </a:r>
            <a:endParaRPr lang="en-US" altLang="en-US" sz="2400" b="1" dirty="0">
              <a:solidFill>
                <a:schemeClr val="bg2">
                  <a:lumMod val="75000"/>
                </a:schemeClr>
              </a:solidFill>
              <a:cs typeface="Times New Roman" pitchFamily="18" charset="0"/>
            </a:endParaRPr>
          </a:p>
        </p:txBody>
      </p:sp>
      <p:sp>
        <p:nvSpPr>
          <p:cNvPr id="2" name="文本框 3">
            <a:extLst>
              <a:ext uri="{FF2B5EF4-FFF2-40B4-BE49-F238E27FC236}">
                <a16:creationId xmlns:a16="http://schemas.microsoft.com/office/drawing/2014/main" id="{ED20C441-6AA9-8788-D0F3-945E430CB5B9}"/>
              </a:ext>
            </a:extLst>
          </p:cNvPr>
          <p:cNvSpPr txBox="1"/>
          <p:nvPr/>
        </p:nvSpPr>
        <p:spPr>
          <a:xfrm>
            <a:off x="274762" y="501648"/>
            <a:ext cx="8240588" cy="464871"/>
          </a:xfrm>
          <a:prstGeom prst="rect">
            <a:avLst/>
          </a:prstGeom>
          <a:noFill/>
        </p:spPr>
        <p:txBody>
          <a:bodyPr wrap="square">
            <a:spAutoFit/>
          </a:bodyPr>
          <a:lstStyle/>
          <a:p>
            <a:pPr>
              <a:lnSpc>
                <a:spcPct val="150000"/>
              </a:lnSpc>
            </a:pPr>
            <a:r>
              <a:rPr lang="en-US" altLang="zh-CN" b="1" dirty="0">
                <a:solidFill>
                  <a:srgbClr val="FF0000"/>
                </a:solidFill>
                <a:highlight>
                  <a:srgbClr val="FFFF00"/>
                </a:highlight>
              </a:rPr>
              <a:t>GAN</a:t>
            </a:r>
            <a:endParaRPr lang="en-US" altLang="zh-CN" dirty="0"/>
          </a:p>
        </p:txBody>
      </p:sp>
      <p:sp>
        <p:nvSpPr>
          <p:cNvPr id="9" name="AutoShape 2" descr="Three columns are labeled 'Generated Data', 'Discriminator', and&#10;          Real Data'. Under 'Generated Data' a blue rectangle contains&#10;          a squiggle and a circle. The rectangle is the&#10;          generator's first, bad attempt&#10;          to draw a dollar bill. Under 'Real Data' there's a picture of a real&#10;          ten dollar bill. Under 'Discriminator' are the words 'FAKE' and&#10;          'REAL'. An arrow points from the word 'FAKE' to the picture under&#10;          'Generated Data'. Another arrow points from the word 'REAL' to the&#10;          picture under 'Real Data'.">
            <a:extLst>
              <a:ext uri="{FF2B5EF4-FFF2-40B4-BE49-F238E27FC236}">
                <a16:creationId xmlns:a16="http://schemas.microsoft.com/office/drawing/2014/main" id="{FE8064AA-39E1-1C04-5F3D-7454B0872836}"/>
              </a:ext>
            </a:extLst>
          </p:cNvPr>
          <p:cNvSpPr>
            <a:spLocks noChangeAspect="1" noChangeArrowheads="1"/>
          </p:cNvSpPr>
          <p:nvPr/>
        </p:nvSpPr>
        <p:spPr bwMode="auto">
          <a:xfrm>
            <a:off x="4419600" y="114411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434CAD84-2F46-505C-8AAF-22C0A898CFF3}"/>
              </a:ext>
            </a:extLst>
          </p:cNvPr>
          <p:cNvPicPr>
            <a:picLocks noChangeAspect="1"/>
          </p:cNvPicPr>
          <p:nvPr/>
        </p:nvPicPr>
        <p:blipFill>
          <a:blip r:embed="rId3"/>
          <a:stretch>
            <a:fillRect/>
          </a:stretch>
        </p:blipFill>
        <p:spPr>
          <a:xfrm>
            <a:off x="274762" y="1626501"/>
            <a:ext cx="8311582" cy="3724104"/>
          </a:xfrm>
          <a:prstGeom prst="rect">
            <a:avLst/>
          </a:prstGeom>
        </p:spPr>
      </p:pic>
    </p:spTree>
    <p:extLst>
      <p:ext uri="{BB962C8B-B14F-4D97-AF65-F5344CB8AC3E}">
        <p14:creationId xmlns:p14="http://schemas.microsoft.com/office/powerpoint/2010/main" val="70833981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A45F1-D170-3B34-5DC8-8334844933E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90960D-CDEC-F075-9147-6E0E1ABD5B14}"/>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2ADEAC03-B0FF-12EB-9A9B-CD21E80CD51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F277BE7B-2016-F00C-81ED-3F7BD5E4B3F2}"/>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Python for Machine Learning</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F5364987-788C-2624-299F-07D6FC4F52E3}"/>
              </a:ext>
            </a:extLst>
          </p:cNvPr>
          <p:cNvSpPr txBox="1"/>
          <p:nvPr/>
        </p:nvSpPr>
        <p:spPr>
          <a:xfrm>
            <a:off x="274761" y="566678"/>
            <a:ext cx="8557515" cy="2957861"/>
          </a:xfrm>
          <a:prstGeom prst="rect">
            <a:avLst/>
          </a:prstGeom>
          <a:noFill/>
        </p:spPr>
        <p:txBody>
          <a:bodyPr wrap="square">
            <a:spAutoFit/>
          </a:bodyPr>
          <a:lstStyle/>
          <a:p>
            <a:pPr>
              <a:lnSpc>
                <a:spcPct val="150000"/>
              </a:lnSpc>
            </a:pPr>
            <a:r>
              <a:rPr lang="en-US" dirty="0"/>
              <a:t>Python is one of the most widely used programming languages for machine learning because of its simplicity and the rich ecosystem of libraries. Here are some key libraries:</a:t>
            </a:r>
          </a:p>
          <a:p>
            <a:pPr marL="285750" indent="-285750">
              <a:lnSpc>
                <a:spcPct val="150000"/>
              </a:lnSpc>
              <a:buFont typeface="Arial" panose="020B0604020202020204" pitchFamily="34" charset="0"/>
              <a:buChar char="•"/>
            </a:pPr>
            <a:r>
              <a:rPr lang="en-US" b="1" dirty="0"/>
              <a:t>NumPy:</a:t>
            </a:r>
            <a:r>
              <a:rPr lang="en-US" dirty="0"/>
              <a:t> For numerical computations.</a:t>
            </a:r>
          </a:p>
          <a:p>
            <a:pPr marL="285750" indent="-285750">
              <a:lnSpc>
                <a:spcPct val="150000"/>
              </a:lnSpc>
              <a:buFont typeface="Arial" panose="020B0604020202020204" pitchFamily="34" charset="0"/>
              <a:buChar char="•"/>
            </a:pPr>
            <a:r>
              <a:rPr lang="en-US" b="1" dirty="0"/>
              <a:t>Pandas:</a:t>
            </a:r>
            <a:r>
              <a:rPr lang="en-US" dirty="0"/>
              <a:t> For data manipulation and analysis.</a:t>
            </a:r>
          </a:p>
          <a:p>
            <a:pPr marL="285750" indent="-285750">
              <a:lnSpc>
                <a:spcPct val="150000"/>
              </a:lnSpc>
              <a:buFont typeface="Arial" panose="020B0604020202020204" pitchFamily="34" charset="0"/>
              <a:buChar char="•"/>
            </a:pPr>
            <a:r>
              <a:rPr lang="en-US" b="1" dirty="0"/>
              <a:t>Scikit-learn:</a:t>
            </a:r>
            <a:r>
              <a:rPr lang="en-US" dirty="0"/>
              <a:t> For building and evaluating machine learning models.</a:t>
            </a:r>
          </a:p>
          <a:p>
            <a:pPr marL="285750" indent="-285750">
              <a:lnSpc>
                <a:spcPct val="150000"/>
              </a:lnSpc>
              <a:buFont typeface="Arial" panose="020B0604020202020204" pitchFamily="34" charset="0"/>
              <a:buChar char="•"/>
            </a:pPr>
            <a:r>
              <a:rPr lang="en-US" b="1" dirty="0"/>
              <a:t>Matplotlib/Seaborn:</a:t>
            </a:r>
            <a:r>
              <a:rPr lang="en-US" dirty="0"/>
              <a:t> For data visualization.</a:t>
            </a:r>
          </a:p>
          <a:p>
            <a:pPr marL="285750" indent="-285750">
              <a:lnSpc>
                <a:spcPct val="150000"/>
              </a:lnSpc>
              <a:buFont typeface="Arial" panose="020B0604020202020204" pitchFamily="34" charset="0"/>
              <a:buChar char="•"/>
            </a:pPr>
            <a:r>
              <a:rPr lang="en-US" b="1" dirty="0"/>
              <a:t>TensorFlow/</a:t>
            </a:r>
            <a:r>
              <a:rPr lang="en-US" b="1" dirty="0" err="1"/>
              <a:t>Keras</a:t>
            </a:r>
            <a:r>
              <a:rPr lang="en-US" b="1" dirty="0"/>
              <a:t>/</a:t>
            </a:r>
            <a:r>
              <a:rPr lang="en-US" b="1" dirty="0" err="1"/>
              <a:t>PyTorch</a:t>
            </a:r>
            <a:r>
              <a:rPr lang="en-US" b="1" dirty="0"/>
              <a:t>:</a:t>
            </a:r>
            <a:r>
              <a:rPr lang="en-US" dirty="0"/>
              <a:t> For deep learning.</a:t>
            </a:r>
          </a:p>
        </p:txBody>
      </p:sp>
      <p:pic>
        <p:nvPicPr>
          <p:cNvPr id="7170" name="Picture 2" descr="Comprehensive Guide to Pandas DataFrame Row Operations">
            <a:extLst>
              <a:ext uri="{FF2B5EF4-FFF2-40B4-BE49-F238E27FC236}">
                <a16:creationId xmlns:a16="http://schemas.microsoft.com/office/drawing/2014/main" id="{9C84F78F-9A15-5DD0-CB77-334A60346A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762" y="4560050"/>
            <a:ext cx="2270903" cy="127028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1BE1250-7B01-8282-5925-FCD35A2D1B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669" y="4084289"/>
            <a:ext cx="2763887" cy="222180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PyTorch 2.0 release accelerates open-source machine learning | VentureBeat">
            <a:extLst>
              <a:ext uri="{FF2B5EF4-FFF2-40B4-BE49-F238E27FC236}">
                <a16:creationId xmlns:a16="http://schemas.microsoft.com/office/drawing/2014/main" id="{6D29CEFE-01EB-A82D-A7D0-5221BE4AC4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930" b="1"/>
          <a:stretch/>
        </p:blipFill>
        <p:spPr bwMode="auto">
          <a:xfrm>
            <a:off x="5750916" y="4873596"/>
            <a:ext cx="3090930" cy="7381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26BEDB0-14FB-7E0B-6198-35EBEC248091}"/>
              </a:ext>
            </a:extLst>
          </p:cNvPr>
          <p:cNvPicPr>
            <a:picLocks noChangeAspect="1"/>
          </p:cNvPicPr>
          <p:nvPr/>
        </p:nvPicPr>
        <p:blipFill>
          <a:blip r:embed="rId6"/>
          <a:srcRect t="20352" b="16760"/>
          <a:stretch/>
        </p:blipFill>
        <p:spPr>
          <a:xfrm>
            <a:off x="6393470" y="3652271"/>
            <a:ext cx="1786684" cy="1123621"/>
          </a:xfrm>
          <a:prstGeom prst="rect">
            <a:avLst/>
          </a:prstGeom>
        </p:spPr>
      </p:pic>
      <p:pic>
        <p:nvPicPr>
          <p:cNvPr id="12" name="Picture 11">
            <a:extLst>
              <a:ext uri="{FF2B5EF4-FFF2-40B4-BE49-F238E27FC236}">
                <a16:creationId xmlns:a16="http://schemas.microsoft.com/office/drawing/2014/main" id="{3F166F7E-2609-234F-14A6-30EE2604DC8E}"/>
              </a:ext>
            </a:extLst>
          </p:cNvPr>
          <p:cNvPicPr>
            <a:picLocks noChangeAspect="1"/>
          </p:cNvPicPr>
          <p:nvPr/>
        </p:nvPicPr>
        <p:blipFill>
          <a:blip r:embed="rId7"/>
          <a:srcRect l="5238" t="32084" r="5039" b="32085"/>
          <a:stretch/>
        </p:blipFill>
        <p:spPr>
          <a:xfrm>
            <a:off x="5741347" y="5611749"/>
            <a:ext cx="3090930" cy="694347"/>
          </a:xfrm>
          <a:prstGeom prst="rect">
            <a:avLst/>
          </a:prstGeom>
        </p:spPr>
      </p:pic>
    </p:spTree>
    <p:extLst>
      <p:ext uri="{BB962C8B-B14F-4D97-AF65-F5344CB8AC3E}">
        <p14:creationId xmlns:p14="http://schemas.microsoft.com/office/powerpoint/2010/main" val="2807775092"/>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E4D28-C569-4837-B265-8263CF3B3825}"/>
              </a:ext>
            </a:extLst>
          </p:cNvPr>
          <p:cNvSpPr>
            <a:spLocks noGrp="1"/>
          </p:cNvSpPr>
          <p:nvPr>
            <p:ph type="sldNum" sz="quarter" idx="12"/>
          </p:nvPr>
        </p:nvSpPr>
        <p:spPr/>
        <p:txBody>
          <a:bodyPr/>
          <a:lstStyle/>
          <a:p>
            <a:fld id="{F1C17DF8-17C1-4E96-85E1-F7022951190B}" type="slidenum">
              <a:rPr lang="en-US" altLang="en-US" smtClean="0"/>
              <a:pPr/>
              <a:t>28</a:t>
            </a:fld>
            <a:endParaRPr lang="en-US" altLang="en-US"/>
          </a:p>
        </p:txBody>
      </p:sp>
      <p:sp>
        <p:nvSpPr>
          <p:cNvPr id="7" name="標題 5">
            <a:extLst>
              <a:ext uri="{FF2B5EF4-FFF2-40B4-BE49-F238E27FC236}">
                <a16:creationId xmlns:a16="http://schemas.microsoft.com/office/drawing/2014/main" id="{E7C83185-09D1-4567-8331-E19BC0B8AB2B}"/>
              </a:ext>
            </a:extLst>
          </p:cNvPr>
          <p:cNvSpPr txBox="1">
            <a:spLocks/>
          </p:cNvSpPr>
          <p:nvPr/>
        </p:nvSpPr>
        <p:spPr>
          <a:xfrm>
            <a:off x="1452108" y="2374381"/>
            <a:ext cx="5688632" cy="1472787"/>
          </a:xfrm>
          <a:prstGeom prst="rect">
            <a:avLst/>
          </a:prstGeom>
        </p:spPr>
        <p:txBody>
          <a:bodyPr rtlCol="0">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457200" eaLnBrk="1" fontAlgn="auto" hangingPunct="1">
              <a:spcAft>
                <a:spcPts val="0"/>
              </a:spcAft>
              <a:defRPr/>
            </a:pPr>
            <a:r>
              <a:rPr lang="en-US" altLang="zh-CN" sz="4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Thanks</a:t>
            </a:r>
            <a:endParaRPr lang="en-US" sz="3600" b="1" dirty="0">
              <a:effectLst>
                <a:outerShdw blurRad="38100" dist="38100" dir="2700000" algn="tl">
                  <a:srgbClr val="000000">
                    <a:alpha val="43137"/>
                  </a:srgbClr>
                </a:outerShdw>
              </a:effectLst>
              <a:highlight>
                <a:srgbClr val="00FFFF"/>
              </a:highlight>
              <a:latin typeface="宋体" panose="02010600030101010101" pitchFamily="2" charset="-122"/>
              <a:ea typeface="宋体" panose="02010600030101010101" pitchFamily="2" charset="-122"/>
              <a:cs typeface="Times New Roman" pitchFamily="18" charset="0"/>
            </a:endParaRPr>
          </a:p>
        </p:txBody>
      </p:sp>
      <p:sp>
        <p:nvSpPr>
          <p:cNvPr id="9" name="Rectangle 8">
            <a:extLst>
              <a:ext uri="{FF2B5EF4-FFF2-40B4-BE49-F238E27FC236}">
                <a16:creationId xmlns:a16="http://schemas.microsoft.com/office/drawing/2014/main" id="{7465FE31-E696-4B3B-9F5E-7CD575523C3D}"/>
              </a:ext>
            </a:extLst>
          </p:cNvPr>
          <p:cNvSpPr/>
          <p:nvPr/>
        </p:nvSpPr>
        <p:spPr>
          <a:xfrm>
            <a:off x="2923972" y="2086350"/>
            <a:ext cx="3479800" cy="144016"/>
          </a:xfrm>
          <a:prstGeom prst="rect">
            <a:avLst/>
          </a:prstGeom>
          <a:gradFill flip="none" rotWithShape="1">
            <a:gsLst>
              <a:gs pos="0">
                <a:srgbClr val="AE0F5A"/>
              </a:gs>
              <a:gs pos="100000">
                <a:srgbClr val="FFFFFF"/>
              </a:gs>
              <a:gs pos="100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5346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3E71C-6B1A-E306-30B0-E6848296CB0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6B01CF9-88D9-D0C3-466A-9F955D879D6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DED4E655-F77F-9498-B6FB-2B7D41D8E5E1}"/>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EA9624A5-0133-4DDE-396F-9E4F0FB208B3}"/>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Machine </a:t>
            </a:r>
            <a:r>
              <a:rPr lang="en-US" altLang="zh-CN" sz="2400" b="1" dirty="0">
                <a:solidFill>
                  <a:srgbClr val="99235E"/>
                </a:solidFill>
                <a:cs typeface="Times New Roman" pitchFamily="18" charset="0"/>
              </a:rPr>
              <a:t>L</a:t>
            </a:r>
            <a:r>
              <a:rPr lang="en-US" altLang="en-US" sz="2400" b="1" dirty="0">
                <a:solidFill>
                  <a:srgbClr val="99235E"/>
                </a:solidFill>
                <a:cs typeface="Times New Roman" pitchFamily="18" charset="0"/>
              </a:rPr>
              <a:t>earning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E183546A-8316-84D5-BE53-050C85771BB4}"/>
              </a:ext>
            </a:extLst>
          </p:cNvPr>
          <p:cNvSpPr txBox="1"/>
          <p:nvPr/>
        </p:nvSpPr>
        <p:spPr>
          <a:xfrm>
            <a:off x="202026" y="1357669"/>
            <a:ext cx="3840039" cy="1200329"/>
          </a:xfrm>
          <a:prstGeom prst="rect">
            <a:avLst/>
          </a:prstGeom>
          <a:noFill/>
        </p:spPr>
        <p:txBody>
          <a:bodyPr wrap="square">
            <a:spAutoFit/>
          </a:bodyPr>
          <a:lstStyle/>
          <a:p>
            <a:pPr algn="just"/>
            <a:r>
              <a:rPr lang="en-US" b="0" i="0" dirty="0">
                <a:solidFill>
                  <a:srgbClr val="05192D"/>
                </a:solidFill>
                <a:effectLst/>
                <a:latin typeface="Studio-Feixen-Sans"/>
              </a:rPr>
              <a:t>One of the best definitions of artificial intelligence comes from Andrew Ng, co-founder of Google Brain and former Chief Scientist at Baidu. </a:t>
            </a:r>
            <a:endParaRPr lang="en-001" dirty="0"/>
          </a:p>
        </p:txBody>
      </p:sp>
      <p:sp>
        <p:nvSpPr>
          <p:cNvPr id="8" name="文本框 7">
            <a:extLst>
              <a:ext uri="{FF2B5EF4-FFF2-40B4-BE49-F238E27FC236}">
                <a16:creationId xmlns:a16="http://schemas.microsoft.com/office/drawing/2014/main" id="{BEB33438-1C6C-CCC5-8320-191A2F47F343}"/>
              </a:ext>
            </a:extLst>
          </p:cNvPr>
          <p:cNvSpPr txBox="1"/>
          <p:nvPr/>
        </p:nvSpPr>
        <p:spPr>
          <a:xfrm>
            <a:off x="724467" y="4300919"/>
            <a:ext cx="7695065" cy="1200329"/>
          </a:xfrm>
          <a:prstGeom prst="rect">
            <a:avLst/>
          </a:prstGeom>
          <a:noFill/>
        </p:spPr>
        <p:txBody>
          <a:bodyPr wrap="square">
            <a:spAutoFit/>
          </a:bodyPr>
          <a:lstStyle/>
          <a:p>
            <a:r>
              <a:rPr lang="en-US" b="0" i="0" dirty="0">
                <a:solidFill>
                  <a:srgbClr val="05192D"/>
                </a:solidFill>
                <a:effectLst/>
                <a:latin typeface="Studio-Feixen-Sans"/>
              </a:rPr>
              <a:t>According to Andrew, </a:t>
            </a:r>
            <a:r>
              <a:rPr lang="en-US" b="1" i="0" dirty="0">
                <a:solidFill>
                  <a:srgbClr val="05192D"/>
                </a:solidFill>
                <a:effectLst/>
                <a:latin typeface="Studio-Feixen-Sans"/>
              </a:rPr>
              <a:t>artificial intelligence is a “huge set of tools of making computers behave intelligently.”</a:t>
            </a:r>
            <a:r>
              <a:rPr lang="en-US" b="0" i="0" dirty="0">
                <a:solidFill>
                  <a:srgbClr val="05192D"/>
                </a:solidFill>
                <a:effectLst/>
                <a:latin typeface="Studio-Feixen-Sans"/>
              </a:rPr>
              <a:t> This can include anything ranging from explicitly defined systems like calculators to machine learning-based solutions like spam email detectors. </a:t>
            </a:r>
            <a:endParaRPr lang="en-001" dirty="0"/>
          </a:p>
        </p:txBody>
      </p:sp>
      <p:sp>
        <p:nvSpPr>
          <p:cNvPr id="11" name="文本框 10">
            <a:extLst>
              <a:ext uri="{FF2B5EF4-FFF2-40B4-BE49-F238E27FC236}">
                <a16:creationId xmlns:a16="http://schemas.microsoft.com/office/drawing/2014/main" id="{20CE9403-EDD0-59BA-7DEE-ECF3F9A3EF14}"/>
              </a:ext>
            </a:extLst>
          </p:cNvPr>
          <p:cNvSpPr txBox="1"/>
          <p:nvPr/>
        </p:nvSpPr>
        <p:spPr>
          <a:xfrm>
            <a:off x="202026" y="583653"/>
            <a:ext cx="4712276" cy="369332"/>
          </a:xfrm>
          <a:prstGeom prst="rect">
            <a:avLst/>
          </a:prstGeom>
          <a:noFill/>
        </p:spPr>
        <p:txBody>
          <a:bodyPr wrap="square">
            <a:spAutoFit/>
          </a:bodyPr>
          <a:lstStyle/>
          <a:p>
            <a:r>
              <a:rPr lang="en-US" b="1" i="0" dirty="0">
                <a:solidFill>
                  <a:srgbClr val="FF0000"/>
                </a:solidFill>
                <a:effectLst/>
                <a:highlight>
                  <a:srgbClr val="FFFF00"/>
                </a:highlight>
                <a:latin typeface="Studio-Feixen-Sans"/>
              </a:rPr>
              <a:t>Artificial Intelligence</a:t>
            </a:r>
            <a:endParaRPr lang="en-001" b="1" dirty="0">
              <a:solidFill>
                <a:srgbClr val="FF0000"/>
              </a:solidFill>
              <a:highlight>
                <a:srgbClr val="FFFF00"/>
              </a:highlight>
            </a:endParaRPr>
          </a:p>
        </p:txBody>
      </p:sp>
      <p:pic>
        <p:nvPicPr>
          <p:cNvPr id="6146" name="Picture 2" descr="#1 Machine Learning Specialization [Course 1, Week 1, Lesson 1]">
            <a:extLst>
              <a:ext uri="{FF2B5EF4-FFF2-40B4-BE49-F238E27FC236}">
                <a16:creationId xmlns:a16="http://schemas.microsoft.com/office/drawing/2014/main" id="{19671898-85FB-A488-A535-8378FDF77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1" y="666054"/>
            <a:ext cx="4946072" cy="278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9120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46066-D5D6-B92F-EE75-C8EDE24914D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CCDCFCC-5632-AD32-0ED5-15D8C04896E8}"/>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A89F6619-81A9-DC53-C668-A2F5E5B4690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1D0F806E-3960-A1CE-474D-44FA7CBD8B3A}"/>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Machine </a:t>
            </a:r>
            <a:r>
              <a:rPr lang="en-US" altLang="zh-CN" sz="2400" b="1" dirty="0">
                <a:solidFill>
                  <a:srgbClr val="99235E"/>
                </a:solidFill>
                <a:cs typeface="Times New Roman" pitchFamily="18" charset="0"/>
              </a:rPr>
              <a:t>L</a:t>
            </a:r>
            <a:r>
              <a:rPr lang="en-US" altLang="en-US" sz="2400" b="1" dirty="0">
                <a:solidFill>
                  <a:srgbClr val="99235E"/>
                </a:solidFill>
                <a:cs typeface="Times New Roman" pitchFamily="18" charset="0"/>
              </a:rPr>
              <a:t>earning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C9E24D31-C594-217E-55A3-C52C7B30A3E0}"/>
              </a:ext>
            </a:extLst>
          </p:cNvPr>
          <p:cNvSpPr txBox="1"/>
          <p:nvPr/>
        </p:nvSpPr>
        <p:spPr>
          <a:xfrm>
            <a:off x="274762" y="1035617"/>
            <a:ext cx="8240588" cy="923330"/>
          </a:xfrm>
          <a:prstGeom prst="rect">
            <a:avLst/>
          </a:prstGeom>
          <a:noFill/>
        </p:spPr>
        <p:txBody>
          <a:bodyPr wrap="square">
            <a:spAutoFit/>
          </a:bodyPr>
          <a:lstStyle/>
          <a:p>
            <a:pPr algn="just"/>
            <a:r>
              <a:rPr lang="en-US" b="0" i="0" dirty="0">
                <a:solidFill>
                  <a:srgbClr val="05192D"/>
                </a:solidFill>
                <a:effectLst/>
                <a:latin typeface="Studio-Feixen-Sans"/>
              </a:rPr>
              <a:t>Machine learning is a subfield of artificial intelligence in which algorithms learn patterns from historical data and provide predictions or decisions based on these learned patterns by applying them to new data.</a:t>
            </a:r>
            <a:endParaRPr lang="en-001" dirty="0"/>
          </a:p>
        </p:txBody>
      </p:sp>
      <p:sp>
        <p:nvSpPr>
          <p:cNvPr id="9" name="矩形: 圆角 8">
            <a:extLst>
              <a:ext uri="{FF2B5EF4-FFF2-40B4-BE49-F238E27FC236}">
                <a16:creationId xmlns:a16="http://schemas.microsoft.com/office/drawing/2014/main" id="{D407EB74-9591-2AA6-196B-8C8D3D9C9B6A}"/>
              </a:ext>
            </a:extLst>
          </p:cNvPr>
          <p:cNvSpPr/>
          <p:nvPr/>
        </p:nvSpPr>
        <p:spPr>
          <a:xfrm>
            <a:off x="931628" y="2884910"/>
            <a:ext cx="1527464" cy="69619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0" i="0" dirty="0">
                <a:solidFill>
                  <a:schemeClr val="bg1"/>
                </a:solidFill>
                <a:effectLst/>
                <a:latin typeface="Studio-Feixen-Sans"/>
              </a:rPr>
              <a:t>Historical Data</a:t>
            </a:r>
            <a:endParaRPr lang="en-001" dirty="0">
              <a:solidFill>
                <a:schemeClr val="bg1"/>
              </a:solidFill>
            </a:endParaRPr>
          </a:p>
        </p:txBody>
      </p:sp>
      <p:sp>
        <p:nvSpPr>
          <p:cNvPr id="10" name="矩形: 圆角 9">
            <a:extLst>
              <a:ext uri="{FF2B5EF4-FFF2-40B4-BE49-F238E27FC236}">
                <a16:creationId xmlns:a16="http://schemas.microsoft.com/office/drawing/2014/main" id="{D3B79211-D7EA-1636-B932-DE0D9DA089A9}"/>
              </a:ext>
            </a:extLst>
          </p:cNvPr>
          <p:cNvSpPr/>
          <p:nvPr/>
        </p:nvSpPr>
        <p:spPr>
          <a:xfrm>
            <a:off x="3237633" y="2884909"/>
            <a:ext cx="1527464" cy="69619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0" i="0" dirty="0">
                <a:solidFill>
                  <a:schemeClr val="bg1"/>
                </a:solidFill>
                <a:effectLst/>
                <a:latin typeface="Studio-Feixen-Sans"/>
              </a:rPr>
              <a:t>Machine Learning </a:t>
            </a:r>
            <a:endParaRPr lang="en-001" dirty="0">
              <a:solidFill>
                <a:schemeClr val="bg1"/>
              </a:solidFill>
            </a:endParaRPr>
          </a:p>
        </p:txBody>
      </p:sp>
      <p:sp>
        <p:nvSpPr>
          <p:cNvPr id="11" name="矩形: 圆角 10">
            <a:extLst>
              <a:ext uri="{FF2B5EF4-FFF2-40B4-BE49-F238E27FC236}">
                <a16:creationId xmlns:a16="http://schemas.microsoft.com/office/drawing/2014/main" id="{88D99C3D-2EFF-85C6-5253-EDFE17C868BF}"/>
              </a:ext>
            </a:extLst>
          </p:cNvPr>
          <p:cNvSpPr/>
          <p:nvPr/>
        </p:nvSpPr>
        <p:spPr>
          <a:xfrm>
            <a:off x="5543638" y="2884908"/>
            <a:ext cx="1527464" cy="69619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0" i="0" dirty="0">
                <a:solidFill>
                  <a:schemeClr val="bg1"/>
                </a:solidFill>
                <a:effectLst/>
                <a:latin typeface="Studio-Feixen-Sans"/>
              </a:rPr>
              <a:t>Learned Patterns </a:t>
            </a:r>
            <a:endParaRPr lang="en-001" dirty="0">
              <a:solidFill>
                <a:schemeClr val="bg1"/>
              </a:solidFill>
            </a:endParaRPr>
          </a:p>
        </p:txBody>
      </p:sp>
      <p:sp>
        <p:nvSpPr>
          <p:cNvPr id="12" name="矩形: 圆角 11">
            <a:extLst>
              <a:ext uri="{FF2B5EF4-FFF2-40B4-BE49-F238E27FC236}">
                <a16:creationId xmlns:a16="http://schemas.microsoft.com/office/drawing/2014/main" id="{5026A096-A434-15F5-DB4B-3CC33482D3A3}"/>
              </a:ext>
            </a:extLst>
          </p:cNvPr>
          <p:cNvSpPr/>
          <p:nvPr/>
        </p:nvSpPr>
        <p:spPr>
          <a:xfrm>
            <a:off x="4200525" y="4375694"/>
            <a:ext cx="1527464" cy="69619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0" i="0" dirty="0">
                <a:solidFill>
                  <a:schemeClr val="bg1"/>
                </a:solidFill>
                <a:effectLst/>
                <a:latin typeface="Studio-Feixen-Sans"/>
              </a:rPr>
              <a:t>New Data</a:t>
            </a:r>
            <a:endParaRPr lang="en-001" dirty="0">
              <a:solidFill>
                <a:schemeClr val="bg1"/>
              </a:solidFill>
            </a:endParaRPr>
          </a:p>
        </p:txBody>
      </p:sp>
      <p:sp>
        <p:nvSpPr>
          <p:cNvPr id="13" name="箭头: 右 12">
            <a:extLst>
              <a:ext uri="{FF2B5EF4-FFF2-40B4-BE49-F238E27FC236}">
                <a16:creationId xmlns:a16="http://schemas.microsoft.com/office/drawing/2014/main" id="{26E1DD80-FE87-7072-76CD-53B5283B48A8}"/>
              </a:ext>
            </a:extLst>
          </p:cNvPr>
          <p:cNvSpPr/>
          <p:nvPr/>
        </p:nvSpPr>
        <p:spPr>
          <a:xfrm>
            <a:off x="2666522" y="3082335"/>
            <a:ext cx="363681" cy="30133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001"/>
          </a:p>
        </p:txBody>
      </p:sp>
      <p:sp>
        <p:nvSpPr>
          <p:cNvPr id="14" name="箭头: 右 13">
            <a:extLst>
              <a:ext uri="{FF2B5EF4-FFF2-40B4-BE49-F238E27FC236}">
                <a16:creationId xmlns:a16="http://schemas.microsoft.com/office/drawing/2014/main" id="{B35A06E9-26C0-D0B5-AEE4-269559B5F42A}"/>
              </a:ext>
            </a:extLst>
          </p:cNvPr>
          <p:cNvSpPr/>
          <p:nvPr/>
        </p:nvSpPr>
        <p:spPr>
          <a:xfrm>
            <a:off x="4972527" y="3080151"/>
            <a:ext cx="363681" cy="30133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001"/>
          </a:p>
        </p:txBody>
      </p:sp>
      <p:sp>
        <p:nvSpPr>
          <p:cNvPr id="15" name="箭头: 右 14">
            <a:extLst>
              <a:ext uri="{FF2B5EF4-FFF2-40B4-BE49-F238E27FC236}">
                <a16:creationId xmlns:a16="http://schemas.microsoft.com/office/drawing/2014/main" id="{6B02D2C5-2914-F6C0-0CD2-76469468843B}"/>
              </a:ext>
            </a:extLst>
          </p:cNvPr>
          <p:cNvSpPr/>
          <p:nvPr/>
        </p:nvSpPr>
        <p:spPr>
          <a:xfrm>
            <a:off x="5887121" y="4577795"/>
            <a:ext cx="838395" cy="30133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001"/>
          </a:p>
        </p:txBody>
      </p:sp>
      <p:sp>
        <p:nvSpPr>
          <p:cNvPr id="16" name="矩形: 圆角 15">
            <a:extLst>
              <a:ext uri="{FF2B5EF4-FFF2-40B4-BE49-F238E27FC236}">
                <a16:creationId xmlns:a16="http://schemas.microsoft.com/office/drawing/2014/main" id="{56EE884C-D605-0C10-CCFC-D258D67B2D0F}"/>
              </a:ext>
            </a:extLst>
          </p:cNvPr>
          <p:cNvSpPr/>
          <p:nvPr/>
        </p:nvSpPr>
        <p:spPr>
          <a:xfrm>
            <a:off x="6886750" y="4375693"/>
            <a:ext cx="1352375" cy="696191"/>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0" i="0" dirty="0">
                <a:solidFill>
                  <a:schemeClr val="bg1"/>
                </a:solidFill>
                <a:effectLst/>
                <a:latin typeface="Studio-Feixen-Sans"/>
              </a:rPr>
              <a:t>Predictions/Decisions</a:t>
            </a:r>
            <a:endParaRPr lang="en-001" dirty="0">
              <a:solidFill>
                <a:schemeClr val="bg1"/>
              </a:solidFill>
            </a:endParaRPr>
          </a:p>
        </p:txBody>
      </p:sp>
      <p:sp>
        <p:nvSpPr>
          <p:cNvPr id="17" name="矩形 16">
            <a:extLst>
              <a:ext uri="{FF2B5EF4-FFF2-40B4-BE49-F238E27FC236}">
                <a16:creationId xmlns:a16="http://schemas.microsoft.com/office/drawing/2014/main" id="{F5DEDF41-44CC-5699-301E-91DED213972F}"/>
              </a:ext>
            </a:extLst>
          </p:cNvPr>
          <p:cNvSpPr/>
          <p:nvPr/>
        </p:nvSpPr>
        <p:spPr>
          <a:xfrm>
            <a:off x="6234254" y="3689546"/>
            <a:ext cx="146231" cy="1034242"/>
          </a:xfrm>
          <a:prstGeom prst="rect">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001" dirty="0"/>
          </a:p>
        </p:txBody>
      </p:sp>
    </p:spTree>
    <p:extLst>
      <p:ext uri="{BB962C8B-B14F-4D97-AF65-F5344CB8AC3E}">
        <p14:creationId xmlns:p14="http://schemas.microsoft.com/office/powerpoint/2010/main" val="69508189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43BBF-7FD0-979D-E48E-70EAB8DFD1B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EFE5116-31D0-6EDD-A66E-210A17F49769}"/>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43C059C8-8381-6363-37FD-E342E4F892E2}"/>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0833EF04-11E7-FBAF-A0F5-8A91F0F7F88D}"/>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Machine </a:t>
            </a:r>
            <a:r>
              <a:rPr lang="en-US" altLang="zh-CN" sz="2400" b="1" dirty="0">
                <a:solidFill>
                  <a:srgbClr val="99235E"/>
                </a:solidFill>
                <a:cs typeface="Times New Roman" pitchFamily="18" charset="0"/>
              </a:rPr>
              <a:t>L</a:t>
            </a:r>
            <a:r>
              <a:rPr lang="en-US" altLang="en-US" sz="2400" b="1" dirty="0">
                <a:solidFill>
                  <a:srgbClr val="99235E"/>
                </a:solidFill>
                <a:cs typeface="Times New Roman" pitchFamily="18" charset="0"/>
              </a:rPr>
              <a:t>earning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FA975A97-7CD4-98B8-7E28-EAFE02D12ADC}"/>
              </a:ext>
            </a:extLst>
          </p:cNvPr>
          <p:cNvSpPr txBox="1"/>
          <p:nvPr/>
        </p:nvSpPr>
        <p:spPr>
          <a:xfrm>
            <a:off x="274761" y="630359"/>
            <a:ext cx="8240587" cy="1200329"/>
          </a:xfrm>
          <a:prstGeom prst="rect">
            <a:avLst/>
          </a:prstGeom>
          <a:noFill/>
        </p:spPr>
        <p:txBody>
          <a:bodyPr wrap="square">
            <a:spAutoFit/>
          </a:bodyPr>
          <a:lstStyle/>
          <a:p>
            <a:pPr algn="just">
              <a:spcAft>
                <a:spcPts val="1050"/>
              </a:spcAft>
            </a:pPr>
            <a:r>
              <a:rPr lang="en-US" b="0" i="0" dirty="0">
                <a:solidFill>
                  <a:srgbClr val="05192D"/>
                </a:solidFill>
                <a:effectLst/>
                <a:latin typeface="Studio-Feixen-Sans"/>
              </a:rPr>
              <a:t>Developers can try and create spam filters by explicitly defining them. For example, they can define a program that triggers a spam filter if an email has a certain subject line or contains certain links. However, this system will prove ineffective as soon as spammers change tactics. </a:t>
            </a:r>
          </a:p>
        </p:txBody>
      </p:sp>
      <p:sp>
        <p:nvSpPr>
          <p:cNvPr id="8" name="文本框 7">
            <a:extLst>
              <a:ext uri="{FF2B5EF4-FFF2-40B4-BE49-F238E27FC236}">
                <a16:creationId xmlns:a16="http://schemas.microsoft.com/office/drawing/2014/main" id="{48D8B662-C594-0F6B-8F85-EA3DE38DD6DD}"/>
              </a:ext>
            </a:extLst>
          </p:cNvPr>
          <p:cNvSpPr txBox="1"/>
          <p:nvPr/>
        </p:nvSpPr>
        <p:spPr>
          <a:xfrm>
            <a:off x="274761" y="3550164"/>
            <a:ext cx="8240588" cy="1200329"/>
          </a:xfrm>
          <a:prstGeom prst="rect">
            <a:avLst/>
          </a:prstGeom>
          <a:noFill/>
        </p:spPr>
        <p:txBody>
          <a:bodyPr wrap="square">
            <a:spAutoFit/>
          </a:bodyPr>
          <a:lstStyle/>
          <a:p>
            <a:pPr algn="just">
              <a:spcAft>
                <a:spcPts val="1050"/>
              </a:spcAft>
            </a:pPr>
            <a:r>
              <a:rPr lang="en-US" b="0" i="0" dirty="0">
                <a:solidFill>
                  <a:srgbClr val="05192D"/>
                </a:solidFill>
                <a:effectLst/>
                <a:latin typeface="Studio-Feixen-Sans"/>
              </a:rPr>
              <a:t>On the other hand, a machine learning-based solution will take in millions of spam emails as input data, learn the most common characteristics of spammy emails through statistical association, and make predictions on future emails based on the learned characteristics. </a:t>
            </a:r>
          </a:p>
        </p:txBody>
      </p:sp>
      <p:sp>
        <p:nvSpPr>
          <p:cNvPr id="9" name="矩形: 圆角 8">
            <a:extLst>
              <a:ext uri="{FF2B5EF4-FFF2-40B4-BE49-F238E27FC236}">
                <a16:creationId xmlns:a16="http://schemas.microsoft.com/office/drawing/2014/main" id="{A2B9AC11-7C83-760F-9619-26D32ABC6F24}"/>
              </a:ext>
            </a:extLst>
          </p:cNvPr>
          <p:cNvSpPr/>
          <p:nvPr/>
        </p:nvSpPr>
        <p:spPr>
          <a:xfrm>
            <a:off x="3641712" y="1892833"/>
            <a:ext cx="1527464" cy="696191"/>
          </a:xfrm>
          <a:prstGeom prst="roundRect">
            <a:avLst/>
          </a:prstGeom>
          <a:solidFill>
            <a:srgbClr val="00B0F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0" i="0" dirty="0">
                <a:solidFill>
                  <a:schemeClr val="bg1"/>
                </a:solidFill>
                <a:effectLst/>
                <a:latin typeface="Studio-Feixen-Sans"/>
              </a:rPr>
              <a:t>A program </a:t>
            </a:r>
            <a:endParaRPr lang="en-001" dirty="0">
              <a:solidFill>
                <a:schemeClr val="bg1"/>
              </a:solidFill>
            </a:endParaRPr>
          </a:p>
        </p:txBody>
      </p:sp>
      <p:sp>
        <p:nvSpPr>
          <p:cNvPr id="12" name="矩形: 圆角 11">
            <a:extLst>
              <a:ext uri="{FF2B5EF4-FFF2-40B4-BE49-F238E27FC236}">
                <a16:creationId xmlns:a16="http://schemas.microsoft.com/office/drawing/2014/main" id="{37E26D2D-FB12-F3C7-B731-74E93B58B6B3}"/>
              </a:ext>
            </a:extLst>
          </p:cNvPr>
          <p:cNvSpPr/>
          <p:nvPr/>
        </p:nvSpPr>
        <p:spPr>
          <a:xfrm>
            <a:off x="1393813" y="2676074"/>
            <a:ext cx="1723460" cy="696191"/>
          </a:xfrm>
          <a:prstGeom prst="roundRect">
            <a:avLst/>
          </a:prstGeom>
          <a:solidFill>
            <a:srgbClr val="00B0F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0" i="0" dirty="0">
                <a:solidFill>
                  <a:schemeClr val="bg1"/>
                </a:solidFill>
                <a:effectLst/>
                <a:latin typeface="Studio-Feixen-Sans"/>
              </a:rPr>
              <a:t>“</a:t>
            </a:r>
            <a:r>
              <a:rPr lang="zh-CN" altLang="en-US" b="0" i="0" dirty="0">
                <a:solidFill>
                  <a:schemeClr val="bg1"/>
                </a:solidFill>
                <a:effectLst/>
                <a:latin typeface="Studio-Feixen-Sans"/>
              </a:rPr>
              <a:t>拼多多砍一刀</a:t>
            </a:r>
            <a:r>
              <a:rPr lang="en-US" altLang="zh-CN" b="0" i="0" dirty="0">
                <a:solidFill>
                  <a:schemeClr val="bg1"/>
                </a:solidFill>
                <a:effectLst/>
                <a:latin typeface="Studio-Feixen-Sans"/>
              </a:rPr>
              <a:t>”</a:t>
            </a:r>
            <a:endParaRPr lang="en-001" dirty="0">
              <a:solidFill>
                <a:schemeClr val="bg1"/>
              </a:solidFill>
            </a:endParaRPr>
          </a:p>
        </p:txBody>
      </p:sp>
      <p:sp>
        <p:nvSpPr>
          <p:cNvPr id="13" name="矩形: 圆角 12">
            <a:extLst>
              <a:ext uri="{FF2B5EF4-FFF2-40B4-BE49-F238E27FC236}">
                <a16:creationId xmlns:a16="http://schemas.microsoft.com/office/drawing/2014/main" id="{7683D792-6796-F861-E6AC-20F637392B13}"/>
              </a:ext>
            </a:extLst>
          </p:cNvPr>
          <p:cNvSpPr/>
          <p:nvPr/>
        </p:nvSpPr>
        <p:spPr>
          <a:xfrm>
            <a:off x="5889613" y="2676074"/>
            <a:ext cx="1527464" cy="696191"/>
          </a:xfrm>
          <a:prstGeom prst="roundRect">
            <a:avLst/>
          </a:prstGeom>
          <a:solidFill>
            <a:srgbClr val="00B0F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0" i="0" dirty="0">
                <a:solidFill>
                  <a:schemeClr val="bg1"/>
                </a:solidFill>
                <a:effectLst/>
                <a:latin typeface="Studio-Feixen-Sans"/>
              </a:rPr>
              <a:t>Spam</a:t>
            </a:r>
            <a:endParaRPr lang="en-001" dirty="0">
              <a:solidFill>
                <a:schemeClr val="bg1"/>
              </a:solidFill>
            </a:endParaRPr>
          </a:p>
        </p:txBody>
      </p:sp>
      <p:sp>
        <p:nvSpPr>
          <p:cNvPr id="14" name="箭头: 右 13">
            <a:extLst>
              <a:ext uri="{FF2B5EF4-FFF2-40B4-BE49-F238E27FC236}">
                <a16:creationId xmlns:a16="http://schemas.microsoft.com/office/drawing/2014/main" id="{FA8640FC-7535-7BFB-FB4E-6EC0A31030A7}"/>
              </a:ext>
            </a:extLst>
          </p:cNvPr>
          <p:cNvSpPr/>
          <p:nvPr/>
        </p:nvSpPr>
        <p:spPr>
          <a:xfrm>
            <a:off x="3337628" y="2873501"/>
            <a:ext cx="2135633" cy="301336"/>
          </a:xfrm>
          <a:prstGeom prst="rightArrow">
            <a:avLst/>
          </a:prstGeom>
          <a:solidFill>
            <a:srgbClr val="00B0F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001" dirty="0"/>
          </a:p>
        </p:txBody>
      </p:sp>
      <p:sp>
        <p:nvSpPr>
          <p:cNvPr id="15" name="矩形: 圆角 14">
            <a:extLst>
              <a:ext uri="{FF2B5EF4-FFF2-40B4-BE49-F238E27FC236}">
                <a16:creationId xmlns:a16="http://schemas.microsoft.com/office/drawing/2014/main" id="{BDB780D4-E42B-6509-FC55-349AD3A51DD5}"/>
              </a:ext>
            </a:extLst>
          </p:cNvPr>
          <p:cNvSpPr/>
          <p:nvPr/>
        </p:nvSpPr>
        <p:spPr>
          <a:xfrm>
            <a:off x="7024988" y="1776058"/>
            <a:ext cx="1723460" cy="696191"/>
          </a:xfrm>
          <a:prstGeom prst="roundRect">
            <a:avLst/>
          </a:prstGeom>
          <a:solidFill>
            <a:srgbClr val="00B0F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0" i="0" dirty="0">
                <a:solidFill>
                  <a:schemeClr val="bg1"/>
                </a:solidFill>
                <a:effectLst/>
                <a:latin typeface="Studio-Feixen-Sans"/>
              </a:rPr>
              <a:t>“</a:t>
            </a:r>
            <a:r>
              <a:rPr lang="en-US" altLang="zh-CN" dirty="0">
                <a:solidFill>
                  <a:schemeClr val="bg1"/>
                </a:solidFill>
                <a:latin typeface="Studio-Feixen-Sans"/>
              </a:rPr>
              <a:t>ping</a:t>
            </a:r>
            <a:r>
              <a:rPr lang="en-US" altLang="zh-CN" b="0" i="0" dirty="0">
                <a:solidFill>
                  <a:schemeClr val="bg1"/>
                </a:solidFill>
                <a:effectLst/>
                <a:latin typeface="Studio-Feixen-Sans"/>
              </a:rPr>
              <a:t>.</a:t>
            </a:r>
            <a:r>
              <a:rPr lang="zh-CN" altLang="en-US" b="0" i="0" dirty="0">
                <a:solidFill>
                  <a:schemeClr val="bg1"/>
                </a:solidFill>
                <a:effectLst/>
                <a:latin typeface="Studio-Feixen-Sans"/>
              </a:rPr>
              <a:t>多</a:t>
            </a:r>
            <a:r>
              <a:rPr lang="en-US" altLang="zh-CN" b="0" i="0" dirty="0">
                <a:solidFill>
                  <a:schemeClr val="bg1"/>
                </a:solidFill>
                <a:effectLst/>
                <a:latin typeface="Studio-Feixen-Sans"/>
              </a:rPr>
              <a:t>*</a:t>
            </a:r>
            <a:r>
              <a:rPr lang="zh-CN" altLang="en-US" b="0" i="0" dirty="0">
                <a:solidFill>
                  <a:schemeClr val="bg1"/>
                </a:solidFill>
                <a:effectLst/>
                <a:latin typeface="Studio-Feixen-Sans"/>
              </a:rPr>
              <a:t>多砍一</a:t>
            </a:r>
            <a:r>
              <a:rPr lang="en-US" altLang="zh-CN" b="0" i="0" dirty="0">
                <a:solidFill>
                  <a:schemeClr val="bg1"/>
                </a:solidFill>
                <a:effectLst/>
                <a:latin typeface="Studio-Feixen-Sans"/>
              </a:rPr>
              <a:t>D”</a:t>
            </a:r>
            <a:endParaRPr lang="en-001" dirty="0">
              <a:solidFill>
                <a:schemeClr val="bg1"/>
              </a:solidFill>
            </a:endParaRPr>
          </a:p>
        </p:txBody>
      </p:sp>
      <p:sp>
        <p:nvSpPr>
          <p:cNvPr id="17" name="文本框 16">
            <a:extLst>
              <a:ext uri="{FF2B5EF4-FFF2-40B4-BE49-F238E27FC236}">
                <a16:creationId xmlns:a16="http://schemas.microsoft.com/office/drawing/2014/main" id="{ADA52486-ED98-1063-0D3C-EC78F2595218}"/>
              </a:ext>
            </a:extLst>
          </p:cNvPr>
          <p:cNvSpPr txBox="1"/>
          <p:nvPr/>
        </p:nvSpPr>
        <p:spPr>
          <a:xfrm rot="1144377">
            <a:off x="6534154" y="1483671"/>
            <a:ext cx="704581" cy="584775"/>
          </a:xfrm>
          <a:prstGeom prst="rect">
            <a:avLst/>
          </a:prstGeom>
          <a:noFill/>
        </p:spPr>
        <p:txBody>
          <a:bodyPr wrap="square">
            <a:spAutoFit/>
          </a:bodyPr>
          <a:lstStyle/>
          <a:p>
            <a:r>
              <a:rPr lang="zh-CN" altLang="en-US" sz="3200" b="1" dirty="0">
                <a:solidFill>
                  <a:srgbClr val="FF0000"/>
                </a:solidFill>
                <a:latin typeface="Studio-Feixen-Sans"/>
              </a:rPr>
              <a:t>？</a:t>
            </a:r>
            <a:endParaRPr lang="en-001" sz="3200" b="1" dirty="0">
              <a:solidFill>
                <a:srgbClr val="FF0000"/>
              </a:solidFill>
            </a:endParaRPr>
          </a:p>
        </p:txBody>
      </p:sp>
      <p:sp>
        <p:nvSpPr>
          <p:cNvPr id="22" name="矩形: 圆角 21">
            <a:extLst>
              <a:ext uri="{FF2B5EF4-FFF2-40B4-BE49-F238E27FC236}">
                <a16:creationId xmlns:a16="http://schemas.microsoft.com/office/drawing/2014/main" id="{E658D408-68A0-60F5-C661-D0500E65D9EC}"/>
              </a:ext>
            </a:extLst>
          </p:cNvPr>
          <p:cNvSpPr/>
          <p:nvPr/>
        </p:nvSpPr>
        <p:spPr>
          <a:xfrm>
            <a:off x="3652103" y="4786037"/>
            <a:ext cx="1527464" cy="696191"/>
          </a:xfrm>
          <a:prstGeom prst="roundRect">
            <a:avLst/>
          </a:prstGeom>
          <a:solidFill>
            <a:srgbClr val="00B0F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b="0" i="0" dirty="0">
                <a:solidFill>
                  <a:schemeClr val="bg1"/>
                </a:solidFill>
                <a:effectLst/>
                <a:latin typeface="Studio-Feixen-Sans"/>
              </a:rPr>
              <a:t>Machine Learning</a:t>
            </a:r>
            <a:endParaRPr lang="en-001" dirty="0">
              <a:solidFill>
                <a:schemeClr val="bg1"/>
              </a:solidFill>
            </a:endParaRPr>
          </a:p>
        </p:txBody>
      </p:sp>
      <p:sp>
        <p:nvSpPr>
          <p:cNvPr id="23" name="矩形: 圆角 22">
            <a:extLst>
              <a:ext uri="{FF2B5EF4-FFF2-40B4-BE49-F238E27FC236}">
                <a16:creationId xmlns:a16="http://schemas.microsoft.com/office/drawing/2014/main" id="{665D3B72-F186-D9AC-D844-9CAA1F5EAA32}"/>
              </a:ext>
            </a:extLst>
          </p:cNvPr>
          <p:cNvSpPr/>
          <p:nvPr/>
        </p:nvSpPr>
        <p:spPr>
          <a:xfrm>
            <a:off x="1404204" y="5526381"/>
            <a:ext cx="1723460" cy="696191"/>
          </a:xfrm>
          <a:prstGeom prst="roundRect">
            <a:avLst/>
          </a:prstGeom>
          <a:solidFill>
            <a:srgbClr val="00B0F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bg1"/>
                </a:solidFill>
                <a:latin typeface="Studio-Feixen-Sans"/>
              </a:rPr>
              <a:t>Training Data</a:t>
            </a:r>
            <a:endParaRPr lang="en-001" dirty="0">
              <a:solidFill>
                <a:schemeClr val="bg1"/>
              </a:solidFill>
            </a:endParaRPr>
          </a:p>
        </p:txBody>
      </p:sp>
      <p:sp>
        <p:nvSpPr>
          <p:cNvPr id="24" name="矩形: 圆角 23">
            <a:extLst>
              <a:ext uri="{FF2B5EF4-FFF2-40B4-BE49-F238E27FC236}">
                <a16:creationId xmlns:a16="http://schemas.microsoft.com/office/drawing/2014/main" id="{48664026-03C1-9FED-E015-F3CD6D66138D}"/>
              </a:ext>
            </a:extLst>
          </p:cNvPr>
          <p:cNvSpPr/>
          <p:nvPr/>
        </p:nvSpPr>
        <p:spPr>
          <a:xfrm>
            <a:off x="5900004" y="5531450"/>
            <a:ext cx="1527464" cy="696191"/>
          </a:xfrm>
          <a:prstGeom prst="roundRect">
            <a:avLst/>
          </a:prstGeom>
          <a:solidFill>
            <a:srgbClr val="00B0F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b="0" i="0" dirty="0">
                <a:solidFill>
                  <a:schemeClr val="bg1"/>
                </a:solidFill>
                <a:effectLst/>
                <a:latin typeface="Studio-Feixen-Sans"/>
              </a:rPr>
              <a:t>learned characteristic</a:t>
            </a:r>
            <a:endParaRPr lang="en-001" dirty="0">
              <a:solidFill>
                <a:schemeClr val="bg1"/>
              </a:solidFill>
            </a:endParaRPr>
          </a:p>
        </p:txBody>
      </p:sp>
      <p:sp>
        <p:nvSpPr>
          <p:cNvPr id="25" name="箭头: 右 24">
            <a:extLst>
              <a:ext uri="{FF2B5EF4-FFF2-40B4-BE49-F238E27FC236}">
                <a16:creationId xmlns:a16="http://schemas.microsoft.com/office/drawing/2014/main" id="{D88FFCC7-5B69-7EDD-62B3-54667701D9B2}"/>
              </a:ext>
            </a:extLst>
          </p:cNvPr>
          <p:cNvSpPr/>
          <p:nvPr/>
        </p:nvSpPr>
        <p:spPr>
          <a:xfrm>
            <a:off x="3337628" y="5728878"/>
            <a:ext cx="2135633" cy="301336"/>
          </a:xfrm>
          <a:prstGeom prst="rightArrow">
            <a:avLst/>
          </a:prstGeom>
          <a:solidFill>
            <a:srgbClr val="00B0F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en-001" dirty="0"/>
          </a:p>
        </p:txBody>
      </p:sp>
    </p:spTree>
    <p:extLst>
      <p:ext uri="{BB962C8B-B14F-4D97-AF65-F5344CB8AC3E}">
        <p14:creationId xmlns:p14="http://schemas.microsoft.com/office/powerpoint/2010/main" val="2070366512"/>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28FA8-D756-12E6-AEB6-FCEEBBADBCC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BD50C16-507E-B08C-6CBB-DA1F2529B320}"/>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FF220861-90B8-2E42-2A75-68E7A7A84E85}"/>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7241B729-BC4B-D589-6101-A74C24CF4066}"/>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Machine </a:t>
            </a:r>
            <a:r>
              <a:rPr lang="en-US" altLang="zh-CN" sz="2400" b="1" dirty="0">
                <a:solidFill>
                  <a:srgbClr val="99235E"/>
                </a:solidFill>
                <a:cs typeface="Times New Roman" pitchFamily="18" charset="0"/>
              </a:rPr>
              <a:t>L</a:t>
            </a:r>
            <a:r>
              <a:rPr lang="en-US" altLang="en-US" sz="2400" b="1" dirty="0">
                <a:solidFill>
                  <a:srgbClr val="99235E"/>
                </a:solidFill>
                <a:cs typeface="Times New Roman" pitchFamily="18" charset="0"/>
              </a:rPr>
              <a:t>earning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18AE0AEE-573A-49F6-935E-13FB4A851937}"/>
              </a:ext>
            </a:extLst>
          </p:cNvPr>
          <p:cNvSpPr txBox="1"/>
          <p:nvPr/>
        </p:nvSpPr>
        <p:spPr>
          <a:xfrm>
            <a:off x="274762" y="952985"/>
            <a:ext cx="8240588" cy="1477328"/>
          </a:xfrm>
          <a:prstGeom prst="rect">
            <a:avLst/>
          </a:prstGeom>
          <a:noFill/>
        </p:spPr>
        <p:txBody>
          <a:bodyPr wrap="square">
            <a:spAutoFit/>
          </a:bodyPr>
          <a:lstStyle/>
          <a:p>
            <a:r>
              <a:rPr lang="en-US" b="0" i="0" dirty="0">
                <a:solidFill>
                  <a:srgbClr val="05192D"/>
                </a:solidFill>
                <a:effectLst/>
                <a:latin typeface="Studio-Feixen-Sans"/>
              </a:rPr>
              <a:t>Deep learning is a subfield of machine learning and is probably responsible for popular machine learning use cases. Deep learning algorithms are inspired by the structure of the human brain and require incredible amounts of data for training. They are often used for the most complex “cognitive” problems, such as speech detection, language translation, self-driving cars, and more.</a:t>
            </a:r>
            <a:endParaRPr lang="en-001" dirty="0"/>
          </a:p>
        </p:txBody>
      </p:sp>
      <p:pic>
        <p:nvPicPr>
          <p:cNvPr id="8194" name="Picture 2" descr="AI Atlas #5 Deep Learning">
            <a:extLst>
              <a:ext uri="{FF2B5EF4-FFF2-40B4-BE49-F238E27FC236}">
                <a16:creationId xmlns:a16="http://schemas.microsoft.com/office/drawing/2014/main" id="{8F49A7BC-A057-48C9-2613-2B1D62B5F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328" y="2517768"/>
            <a:ext cx="7519120" cy="366733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F8A47CA9-D908-08EB-E8B6-0B1F9075B3A1}"/>
              </a:ext>
            </a:extLst>
          </p:cNvPr>
          <p:cNvSpPr txBox="1"/>
          <p:nvPr/>
        </p:nvSpPr>
        <p:spPr>
          <a:xfrm>
            <a:off x="202026" y="583653"/>
            <a:ext cx="4712276" cy="369332"/>
          </a:xfrm>
          <a:prstGeom prst="rect">
            <a:avLst/>
          </a:prstGeom>
          <a:noFill/>
        </p:spPr>
        <p:txBody>
          <a:bodyPr wrap="square">
            <a:spAutoFit/>
          </a:bodyPr>
          <a:lstStyle/>
          <a:p>
            <a:r>
              <a:rPr lang="en-US" b="1" i="0" dirty="0">
                <a:solidFill>
                  <a:srgbClr val="FF0000"/>
                </a:solidFill>
                <a:effectLst/>
                <a:highlight>
                  <a:srgbClr val="FFFF00"/>
                </a:highlight>
                <a:latin typeface="Studio-Feixen-Sans"/>
              </a:rPr>
              <a:t>Deep Learning </a:t>
            </a:r>
            <a:endParaRPr lang="en-001" b="1" dirty="0">
              <a:solidFill>
                <a:srgbClr val="FF0000"/>
              </a:solidFill>
              <a:highlight>
                <a:srgbClr val="FFFF00"/>
              </a:highlight>
            </a:endParaRPr>
          </a:p>
        </p:txBody>
      </p:sp>
    </p:spTree>
    <p:extLst>
      <p:ext uri="{BB962C8B-B14F-4D97-AF65-F5344CB8AC3E}">
        <p14:creationId xmlns:p14="http://schemas.microsoft.com/office/powerpoint/2010/main" val="157246837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6C5FB-53C7-7223-DA88-AA7ED36CE68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7125C18-2843-5C1D-4490-54BA98227A31}"/>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0998FBDE-CC10-36A1-0266-DEA96579D395}"/>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9347993D-6E6F-89FA-D63E-BF209AB27C91}"/>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Machine </a:t>
            </a:r>
            <a:r>
              <a:rPr lang="en-US" altLang="zh-CN" sz="2400" b="1" dirty="0">
                <a:solidFill>
                  <a:srgbClr val="99235E"/>
                </a:solidFill>
                <a:cs typeface="Times New Roman" pitchFamily="18" charset="0"/>
              </a:rPr>
              <a:t>L</a:t>
            </a:r>
            <a:r>
              <a:rPr lang="en-US" altLang="en-US" sz="2400" b="1" dirty="0">
                <a:solidFill>
                  <a:srgbClr val="99235E"/>
                </a:solidFill>
                <a:cs typeface="Times New Roman" pitchFamily="18" charset="0"/>
              </a:rPr>
              <a:t>earning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8696CFA2-B7A7-58DE-EB81-D05479C719E0}"/>
              </a:ext>
            </a:extLst>
          </p:cNvPr>
          <p:cNvSpPr txBox="1"/>
          <p:nvPr/>
        </p:nvSpPr>
        <p:spPr>
          <a:xfrm>
            <a:off x="251829" y="1297627"/>
            <a:ext cx="3933556" cy="2308324"/>
          </a:xfrm>
          <a:prstGeom prst="rect">
            <a:avLst/>
          </a:prstGeom>
          <a:noFill/>
        </p:spPr>
        <p:txBody>
          <a:bodyPr wrap="square">
            <a:spAutoFit/>
          </a:bodyPr>
          <a:lstStyle/>
          <a:p>
            <a:pPr algn="just"/>
            <a:r>
              <a:rPr lang="en-US" b="1" i="0" dirty="0">
                <a:solidFill>
                  <a:srgbClr val="05192D"/>
                </a:solidFill>
                <a:effectLst/>
                <a:latin typeface="+mn-lt"/>
              </a:rPr>
              <a:t>Data science </a:t>
            </a:r>
            <a:r>
              <a:rPr lang="en-US" b="0" i="0" dirty="0">
                <a:solidFill>
                  <a:srgbClr val="05192D"/>
                </a:solidFill>
                <a:effectLst/>
                <a:latin typeface="+mn-lt"/>
              </a:rPr>
              <a:t>is an interdisciplinary academic field that uses statistics, scientific computing, scientific methods, processing, scientific visualization, algorithms and systems to extract or extrapolate knowledge and insights from potentially noisy, structured, or unstructured data.</a:t>
            </a:r>
            <a:endParaRPr lang="en-001" dirty="0">
              <a:latin typeface="+mn-lt"/>
            </a:endParaRPr>
          </a:p>
        </p:txBody>
      </p:sp>
      <p:pic>
        <p:nvPicPr>
          <p:cNvPr id="10" name="图片 9">
            <a:extLst>
              <a:ext uri="{FF2B5EF4-FFF2-40B4-BE49-F238E27FC236}">
                <a16:creationId xmlns:a16="http://schemas.microsoft.com/office/drawing/2014/main" id="{891ED0B5-816D-2511-8618-E8FD28035C0E}"/>
              </a:ext>
            </a:extLst>
          </p:cNvPr>
          <p:cNvPicPr>
            <a:picLocks noChangeAspect="1"/>
          </p:cNvPicPr>
          <p:nvPr/>
        </p:nvPicPr>
        <p:blipFill>
          <a:blip r:embed="rId3"/>
          <a:stretch>
            <a:fillRect/>
          </a:stretch>
        </p:blipFill>
        <p:spPr>
          <a:xfrm>
            <a:off x="4511861" y="464031"/>
            <a:ext cx="4575028" cy="5638019"/>
          </a:xfrm>
          <a:prstGeom prst="rect">
            <a:avLst/>
          </a:prstGeom>
        </p:spPr>
      </p:pic>
      <p:sp>
        <p:nvSpPr>
          <p:cNvPr id="12" name="文本框 11">
            <a:extLst>
              <a:ext uri="{FF2B5EF4-FFF2-40B4-BE49-F238E27FC236}">
                <a16:creationId xmlns:a16="http://schemas.microsoft.com/office/drawing/2014/main" id="{C7C27761-8FBB-FD41-DB34-721A0CD3FFC1}"/>
              </a:ext>
            </a:extLst>
          </p:cNvPr>
          <p:cNvSpPr txBox="1"/>
          <p:nvPr/>
        </p:nvSpPr>
        <p:spPr>
          <a:xfrm>
            <a:off x="274763" y="4589993"/>
            <a:ext cx="4162156" cy="1477328"/>
          </a:xfrm>
          <a:prstGeom prst="rect">
            <a:avLst/>
          </a:prstGeom>
          <a:noFill/>
        </p:spPr>
        <p:txBody>
          <a:bodyPr wrap="square">
            <a:spAutoFit/>
          </a:bodyPr>
          <a:lstStyle/>
          <a:p>
            <a:pPr algn="just"/>
            <a:r>
              <a:rPr lang="en-US" dirty="0"/>
              <a:t>Data Science focuses on handling, processing, and analyzing data, using </a:t>
            </a:r>
            <a:r>
              <a:rPr lang="en-US" b="1" dirty="0"/>
              <a:t>statistics, programming, and machine learning algorithms</a:t>
            </a:r>
            <a:r>
              <a:rPr lang="en-US" dirty="0"/>
              <a:t> to derive insights and predictions from data.</a:t>
            </a:r>
            <a:endParaRPr lang="en-001" dirty="0"/>
          </a:p>
        </p:txBody>
      </p:sp>
      <p:sp>
        <p:nvSpPr>
          <p:cNvPr id="15" name="文本框 14">
            <a:extLst>
              <a:ext uri="{FF2B5EF4-FFF2-40B4-BE49-F238E27FC236}">
                <a16:creationId xmlns:a16="http://schemas.microsoft.com/office/drawing/2014/main" id="{92058AC8-A7D5-8880-589A-ACB54ADC96EC}"/>
              </a:ext>
            </a:extLst>
          </p:cNvPr>
          <p:cNvSpPr txBox="1"/>
          <p:nvPr/>
        </p:nvSpPr>
        <p:spPr>
          <a:xfrm>
            <a:off x="202026" y="583653"/>
            <a:ext cx="4712276" cy="369332"/>
          </a:xfrm>
          <a:prstGeom prst="rect">
            <a:avLst/>
          </a:prstGeom>
          <a:noFill/>
        </p:spPr>
        <p:txBody>
          <a:bodyPr wrap="square">
            <a:spAutoFit/>
          </a:bodyPr>
          <a:lstStyle/>
          <a:p>
            <a:r>
              <a:rPr lang="en-US" b="1" i="0" dirty="0">
                <a:solidFill>
                  <a:srgbClr val="FF0000"/>
                </a:solidFill>
                <a:effectLst/>
                <a:highlight>
                  <a:srgbClr val="FFFF00"/>
                </a:highlight>
                <a:latin typeface="Studio-Feixen-Sans"/>
              </a:rPr>
              <a:t>Data </a:t>
            </a:r>
            <a:r>
              <a:rPr lang="en-US" altLang="zh-CN" b="1" i="0" dirty="0">
                <a:solidFill>
                  <a:srgbClr val="FF0000"/>
                </a:solidFill>
                <a:effectLst/>
                <a:highlight>
                  <a:srgbClr val="FFFF00"/>
                </a:highlight>
                <a:latin typeface="Studio-Feixen-Sans"/>
              </a:rPr>
              <a:t>S</a:t>
            </a:r>
            <a:r>
              <a:rPr lang="en-US" b="1" i="0" dirty="0">
                <a:solidFill>
                  <a:srgbClr val="FF0000"/>
                </a:solidFill>
                <a:effectLst/>
                <a:highlight>
                  <a:srgbClr val="FFFF00"/>
                </a:highlight>
                <a:latin typeface="Studio-Feixen-Sans"/>
              </a:rPr>
              <a:t>cience </a:t>
            </a:r>
            <a:endParaRPr lang="en-001" b="1" dirty="0">
              <a:solidFill>
                <a:srgbClr val="FF0000"/>
              </a:solidFill>
              <a:highlight>
                <a:srgbClr val="FFFF00"/>
              </a:highlight>
            </a:endParaRPr>
          </a:p>
        </p:txBody>
      </p:sp>
    </p:spTree>
    <p:extLst>
      <p:ext uri="{BB962C8B-B14F-4D97-AF65-F5344CB8AC3E}">
        <p14:creationId xmlns:p14="http://schemas.microsoft.com/office/powerpoint/2010/main" val="87293760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95E39-67A9-7A93-D490-B3DD7C37638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9F407D-62DA-049B-F8E0-E0877A31612E}"/>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29ECFF32-0D59-D284-512F-9AE4F738266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151496D8-2187-73D8-7533-5F57442F3EDE}"/>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Machine </a:t>
            </a:r>
            <a:r>
              <a:rPr lang="en-US" altLang="zh-CN" sz="2400" b="1" dirty="0">
                <a:solidFill>
                  <a:srgbClr val="99235E"/>
                </a:solidFill>
                <a:cs typeface="Times New Roman" pitchFamily="18" charset="0"/>
              </a:rPr>
              <a:t>L</a:t>
            </a:r>
            <a:r>
              <a:rPr lang="en-US" altLang="en-US" sz="2400" b="1" dirty="0">
                <a:solidFill>
                  <a:srgbClr val="99235E"/>
                </a:solidFill>
                <a:cs typeface="Times New Roman" pitchFamily="18" charset="0"/>
              </a:rPr>
              <a:t>earning </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C9E5F546-2955-6049-A772-6DFFDED3B4FD}"/>
              </a:ext>
            </a:extLst>
          </p:cNvPr>
          <p:cNvSpPr txBox="1"/>
          <p:nvPr/>
        </p:nvSpPr>
        <p:spPr>
          <a:xfrm>
            <a:off x="523876" y="681482"/>
            <a:ext cx="8096249" cy="646331"/>
          </a:xfrm>
          <a:prstGeom prst="rect">
            <a:avLst/>
          </a:prstGeom>
          <a:noFill/>
        </p:spPr>
        <p:txBody>
          <a:bodyPr wrap="square">
            <a:spAutoFit/>
          </a:bodyPr>
          <a:lstStyle/>
          <a:p>
            <a:r>
              <a:rPr lang="en-US" b="0" i="0" dirty="0">
                <a:solidFill>
                  <a:srgbClr val="05192D"/>
                </a:solidFill>
                <a:effectLst/>
                <a:latin typeface="Studio-Feixen-Sans"/>
              </a:rPr>
              <a:t>Machine learning algorithms are broadly categorized into supervised, unsupervised, reinforcement, and self-supervised learning. </a:t>
            </a:r>
            <a:endParaRPr lang="en-001" dirty="0"/>
          </a:p>
        </p:txBody>
      </p:sp>
      <p:pic>
        <p:nvPicPr>
          <p:cNvPr id="7170" name="Picture 2" descr="The main types of machine learning. Main approaches include... | Download  Scientific Diagram">
            <a:extLst>
              <a:ext uri="{FF2B5EF4-FFF2-40B4-BE49-F238E27FC236}">
                <a16:creationId xmlns:a16="http://schemas.microsoft.com/office/drawing/2014/main" id="{A944438D-422C-579C-60BB-2435E20E8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75" y="1651332"/>
            <a:ext cx="809625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66022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CBD91-DC7F-2976-E154-3A0F3137CAB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317E849-00A8-CAE6-C022-191D020E721A}"/>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1C17DF8-17C1-4E96-85E1-F7022951190B}" type="slidenum">
              <a:rPr kumimoji="0" lang="en-US" altLang="en-US" sz="1200" b="0"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tint val="75000"/>
                </a:prstClr>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cxnSp>
        <p:nvCxnSpPr>
          <p:cNvPr id="5" name="Straight Connector 4">
            <a:extLst>
              <a:ext uri="{FF2B5EF4-FFF2-40B4-BE49-F238E27FC236}">
                <a16:creationId xmlns:a16="http://schemas.microsoft.com/office/drawing/2014/main" id="{6AA32E82-A531-7461-B318-46316D1D2D24}"/>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D343972D-5C34-3F50-63A9-E37F8F875D76}"/>
              </a:ext>
            </a:extLst>
          </p:cNvPr>
          <p:cNvSpPr>
            <a:spLocks noGrp="1"/>
          </p:cNvSpPr>
          <p:nvPr>
            <p:ph type="title"/>
          </p:nvPr>
        </p:nvSpPr>
        <p:spPr>
          <a:xfrm>
            <a:off x="-280818" y="-24922"/>
            <a:ext cx="9150056" cy="490537"/>
          </a:xfrm>
        </p:spPr>
        <p:txBody>
          <a:bodyPr rtlCol="0">
            <a:normAutofit/>
          </a:bodyPr>
          <a:lstStyle/>
          <a:p>
            <a:pPr marL="461963">
              <a:defRPr/>
            </a:pPr>
            <a:r>
              <a:rPr lang="en-US" altLang="en-US" sz="2400" b="1" dirty="0">
                <a:solidFill>
                  <a:srgbClr val="99235E"/>
                </a:solidFill>
                <a:cs typeface="Times New Roman" pitchFamily="18" charset="0"/>
              </a:rPr>
              <a:t>Supervised Machine Learning</a:t>
            </a:r>
            <a:endParaRPr lang="en-US" altLang="en-US" sz="2400" b="1" dirty="0">
              <a:solidFill>
                <a:schemeClr val="bg2">
                  <a:lumMod val="75000"/>
                </a:schemeClr>
              </a:solidFill>
              <a:cs typeface="Times New Roman" pitchFamily="18" charset="0"/>
            </a:endParaRPr>
          </a:p>
        </p:txBody>
      </p:sp>
      <p:sp>
        <p:nvSpPr>
          <p:cNvPr id="8" name="文本框 7">
            <a:extLst>
              <a:ext uri="{FF2B5EF4-FFF2-40B4-BE49-F238E27FC236}">
                <a16:creationId xmlns:a16="http://schemas.microsoft.com/office/drawing/2014/main" id="{BFFD9B56-4303-3C08-A486-23C886A6E21C}"/>
              </a:ext>
            </a:extLst>
          </p:cNvPr>
          <p:cNvSpPr txBox="1"/>
          <p:nvPr/>
        </p:nvSpPr>
        <p:spPr>
          <a:xfrm>
            <a:off x="451705" y="776339"/>
            <a:ext cx="8240588" cy="923330"/>
          </a:xfrm>
          <a:prstGeom prst="rect">
            <a:avLst/>
          </a:prstGeom>
          <a:noFill/>
        </p:spPr>
        <p:txBody>
          <a:bodyPr wrap="square">
            <a:spAutoFit/>
          </a:bodyPr>
          <a:lstStyle/>
          <a:p>
            <a:r>
              <a:rPr lang="en-US" dirty="0"/>
              <a:t>Most machine learning use cases revolve around algorithms learning patterns from historical data and applying them to new data in the form of predictions. This is often referred to as supervised learning. </a:t>
            </a:r>
            <a:endParaRPr lang="en-001" dirty="0"/>
          </a:p>
        </p:txBody>
      </p:sp>
      <p:pic>
        <p:nvPicPr>
          <p:cNvPr id="11266" name="Picture 2" descr="Supervised Learning Scheme">
            <a:extLst>
              <a:ext uri="{FF2B5EF4-FFF2-40B4-BE49-F238E27FC236}">
                <a16:creationId xmlns:a16="http://schemas.microsoft.com/office/drawing/2014/main" id="{25188F59-502C-A1E8-B09F-F9352A0D9F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163" y="1876315"/>
            <a:ext cx="7447673" cy="4191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284690"/>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41.2073"/>
  <p:tag name="ORIGINALWIDTH" val="1513.311"/>
  <p:tag name="LATEXADDIN" val="\documentclass{article}&#10;\usepackage{amsmath,amssymb,amsfonts}&#10;\pagestyle{empty}&#10;\begin{document}&#10;&#10;$$f(\Theta)=\sum_{i=1}^{n}\min_{1\le j\le k}||x_i-\theta_j||^2_2$$&#10;&#10;\end{document}&#10;"/>
  <p:tag name="IGUANATEXSIZE" val="20"/>
  <p:tag name="IGUANATEXCURSOR" val="164"/>
  <p:tag name="TRANSPARENCY" val="True"/>
  <p:tag name="LATEXENGINEID" val="0"/>
  <p:tag name="TEMPFOLDER" val="d:\a\"/>
  <p:tag name="LATEXFORMHEIGHT" val="320"/>
  <p:tag name="LATEXFORMWIDTH" val="385"/>
  <p:tag name="LATEXFORMWRAP" val="True"/>
  <p:tag name="BITMAPVECTOR"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589E0A74D31149A00A1CB8AE30E890" ma:contentTypeVersion="14" ma:contentTypeDescription="Create a new document." ma:contentTypeScope="" ma:versionID="c50252e6d36964354a63518ed9a41761">
  <xsd:schema xmlns:xsd="http://www.w3.org/2001/XMLSchema" xmlns:xs="http://www.w3.org/2001/XMLSchema" xmlns:p="http://schemas.microsoft.com/office/2006/metadata/properties" xmlns:ns3="afcfbc5d-900a-4cc3-8612-6a40717c1ed2" xmlns:ns4="7a775e89-1e98-4046-a190-5e33dd262ca5" targetNamespace="http://schemas.microsoft.com/office/2006/metadata/properties" ma:root="true" ma:fieldsID="7a29efba84d704da570747a767722739" ns3:_="" ns4:_="">
    <xsd:import namespace="afcfbc5d-900a-4cc3-8612-6a40717c1ed2"/>
    <xsd:import namespace="7a775e89-1e98-4046-a190-5e33dd262ca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fbc5d-900a-4cc3-8612-6a40717c1e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775e89-1e98-4046-a190-5e33dd262ca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69D4B5-8EC7-4324-A38E-C5ADBD44F875}">
  <ds:schemaRefs>
    <ds:schemaRef ds:uri="7a775e89-1e98-4046-a190-5e33dd262ca5"/>
    <ds:schemaRef ds:uri="afcfbc5d-900a-4cc3-8612-6a40717c1e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F1F26DCD-C726-4C1B-8F97-2D7063A727B9}">
  <ds:schemaRefs>
    <ds:schemaRef ds:uri="http://schemas.microsoft.com/sharepoint/v3/contenttype/forms"/>
  </ds:schemaRefs>
</ds:datastoreItem>
</file>

<file path=customXml/itemProps3.xml><?xml version="1.0" encoding="utf-8"?>
<ds:datastoreItem xmlns:ds="http://schemas.openxmlformats.org/officeDocument/2006/customXml" ds:itemID="{260A9801-A459-4B4B-A33A-4F72662F5E99}">
  <ds:schemaRefs>
    <ds:schemaRef ds:uri="http://www.w3.org/XML/1998/namespace"/>
    <ds:schemaRef ds:uri="http://purl.org/dc/terms/"/>
    <ds:schemaRef ds:uri="http://purl.org/dc/elements/1.1/"/>
    <ds:schemaRef ds:uri="http://schemas.microsoft.com/office/2006/metadata/properties"/>
    <ds:schemaRef ds:uri="http://schemas.microsoft.com/office/infopath/2007/PartnerControls"/>
    <ds:schemaRef ds:uri="http://schemas.microsoft.com/office/2006/documentManagement/types"/>
    <ds:schemaRef ds:uri="afcfbc5d-900a-4cc3-8612-6a40717c1ed2"/>
    <ds:schemaRef ds:uri="http://schemas.openxmlformats.org/package/2006/metadata/core-properties"/>
    <ds:schemaRef ds:uri="7a775e89-1e98-4046-a190-5e33dd262ca5"/>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556</TotalTime>
  <Words>1731</Words>
  <Application>Microsoft Macintosh PowerPoint</Application>
  <PresentationFormat>On-screen Show (4:3)</PresentationFormat>
  <Paragraphs>184</Paragraphs>
  <Slides>28</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等线</vt:lpstr>
      <vt:lpstr>宋体</vt:lpstr>
      <vt:lpstr>Studio-Feixen-Sans</vt:lpstr>
      <vt:lpstr>Arial</vt:lpstr>
      <vt:lpstr>Calibri</vt:lpstr>
      <vt:lpstr>Calibri Light</vt:lpstr>
      <vt:lpstr>Roboto</vt:lpstr>
      <vt:lpstr>Times New Roman</vt:lpstr>
      <vt:lpstr>Office 主题​​</vt:lpstr>
      <vt:lpstr>PowerPoint Presentation</vt:lpstr>
      <vt:lpstr>Machine Learning </vt:lpstr>
      <vt:lpstr>Machine Learning </vt:lpstr>
      <vt:lpstr>Machine Learning </vt:lpstr>
      <vt:lpstr>Machine Learning </vt:lpstr>
      <vt:lpstr>Machine Learning </vt:lpstr>
      <vt:lpstr>Machine Learning </vt:lpstr>
      <vt:lpstr>Machine Learning </vt:lpstr>
      <vt:lpstr>Supervised Machine Learning</vt:lpstr>
      <vt:lpstr>Supervised Machine Learning</vt:lpstr>
      <vt:lpstr>Supervised Machine Learning</vt:lpstr>
      <vt:lpstr>Supervised Machine Learning</vt:lpstr>
      <vt:lpstr>Supervised Machine Learning</vt:lpstr>
      <vt:lpstr>Unsupervised Machine Learning</vt:lpstr>
      <vt:lpstr>Unsupervised Machine Learning</vt:lpstr>
      <vt:lpstr>Unsupervised Machine Learning</vt:lpstr>
      <vt:lpstr>Unsupervised Machine Learning</vt:lpstr>
      <vt:lpstr>Reinforcement Learning</vt:lpstr>
      <vt:lpstr>Reinforcement Learning</vt:lpstr>
      <vt:lpstr>Reinforcement Learning</vt:lpstr>
      <vt:lpstr>Reinforcement Learning</vt:lpstr>
      <vt:lpstr>Self-Supervised Learning</vt:lpstr>
      <vt:lpstr>Self-Supervised Learning</vt:lpstr>
      <vt:lpstr>Self-Supervised Learning</vt:lpstr>
      <vt:lpstr>Self-Supervised Learning</vt:lpstr>
      <vt:lpstr>Self-Supervised Learning</vt:lpstr>
      <vt:lpstr>Python for Machine Learning</vt:lpstr>
      <vt:lpstr>PowerPoint Presentation</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CPRO</dc:creator>
  <cp:lastModifiedBy>LI Hongzong</cp:lastModifiedBy>
  <cp:revision>4</cp:revision>
  <cp:lastPrinted>2014-05-21T09:26:20Z</cp:lastPrinted>
  <dcterms:created xsi:type="dcterms:W3CDTF">2010-09-21T06:40:43Z</dcterms:created>
  <dcterms:modified xsi:type="dcterms:W3CDTF">2025-01-16T07:49:44Z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0x010100D5589E0A74D31149A00A1CB8AE30E890</vt:lpwstr>
  </property>
</Properties>
</file>